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1" r:id="rId3"/>
    <p:sldId id="262" r:id="rId4"/>
    <p:sldId id="287" r:id="rId5"/>
    <p:sldId id="288" r:id="rId6"/>
    <p:sldId id="263" r:id="rId7"/>
    <p:sldId id="264" r:id="rId8"/>
    <p:sldId id="269" r:id="rId9"/>
    <p:sldId id="266" r:id="rId10"/>
    <p:sldId id="267" r:id="rId11"/>
    <p:sldId id="268" r:id="rId12"/>
    <p:sldId id="265" r:id="rId13"/>
    <p:sldId id="270" r:id="rId14"/>
    <p:sldId id="272" r:id="rId15"/>
    <p:sldId id="274" r:id="rId16"/>
    <p:sldId id="273" r:id="rId17"/>
    <p:sldId id="275" r:id="rId18"/>
    <p:sldId id="296" r:id="rId19"/>
    <p:sldId id="278" r:id="rId20"/>
    <p:sldId id="271" r:id="rId21"/>
    <p:sldId id="279" r:id="rId22"/>
    <p:sldId id="280" r:id="rId23"/>
    <p:sldId id="277" r:id="rId24"/>
    <p:sldId id="281" r:id="rId25"/>
    <p:sldId id="282" r:id="rId26"/>
    <p:sldId id="283" r:id="rId27"/>
    <p:sldId id="284" r:id="rId28"/>
    <p:sldId id="285" r:id="rId29"/>
    <p:sldId id="286" r:id="rId30"/>
    <p:sldId id="297" r:id="rId31"/>
    <p:sldId id="289" r:id="rId32"/>
    <p:sldId id="295" r:id="rId33"/>
    <p:sldId id="290" r:id="rId34"/>
    <p:sldId id="291" r:id="rId35"/>
    <p:sldId id="292" r:id="rId36"/>
    <p:sldId id="293" r:id="rId37"/>
    <p:sldId id="294" r:id="rId38"/>
    <p:sldId id="298" r:id="rId39"/>
    <p:sldId id="299" r:id="rId40"/>
    <p:sldId id="300"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94" autoAdjust="0"/>
  </p:normalViewPr>
  <p:slideViewPr>
    <p:cSldViewPr>
      <p:cViewPr varScale="1">
        <p:scale>
          <a:sx n="94" d="100"/>
          <a:sy n="94" d="100"/>
        </p:scale>
        <p:origin x="2434"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nvestment\Case\&#20013;&#36828;&#28023;&#25511;\&#19978;&#28023;&#20986;&#21475;&#38598;&#35013;&#31665;&#36816;&#20215;&#25351;&#25968;_&#32508;&#21512;&#25351;&#2596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Investment\Case\&#20013;&#36828;&#28023;&#25511;\&#32929;&#20215;+&#38598;&#36816;&#36816;&#202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Investment\Case\&#20013;&#36828;&#28023;&#25511;\&#32929;&#20215;+&#38598;&#36816;&#36816;&#2021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Investment\Case\&#20013;&#36828;&#28023;&#25511;\&#32929;&#20215;+&#38598;&#36816;&#36816;&#2021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Investment\Case\&#20013;&#36828;&#28023;&#25511;\&#32929;&#20215;+&#38598;&#36816;&#36816;&#2021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Investment\Case\OXY\&#26399;&#36135;&#32467;&#31639;&#20215;(&#36830;&#32493;)_WTI&#21407;&#2783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Investment\Case\OXY\OXY.N-GSD.&#21033;&#28070;&#349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Documents\courses\Investment\Case\OXY\OXY.N-GSD.&#21033;&#28070;&#349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Investment\Case\OXY\oil-price-cpi.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上海出口集装箱运价指数_综合指数!$B$1</c:f>
              <c:strCache>
                <c:ptCount val="1"/>
                <c:pt idx="0">
                  <c:v>上海出口集装箱运价指数:综合指数</c:v>
                </c:pt>
              </c:strCache>
            </c:strRef>
          </c:tx>
          <c:spPr>
            <a:ln w="28575" cap="rnd">
              <a:solidFill>
                <a:schemeClr val="accent1"/>
              </a:solidFill>
              <a:round/>
            </a:ln>
            <a:effectLst/>
          </c:spPr>
          <c:marker>
            <c:symbol val="none"/>
          </c:marker>
          <c:cat>
            <c:numRef>
              <c:f>上海出口集装箱运价指数_综合指数!$A$2:$A$705</c:f>
              <c:numCache>
                <c:formatCode>yyyy\-mm\-dd</c:formatCode>
                <c:ptCount val="704"/>
                <c:pt idx="0">
                  <c:v>40102</c:v>
                </c:pt>
                <c:pt idx="1">
                  <c:v>40109</c:v>
                </c:pt>
                <c:pt idx="2">
                  <c:v>40116</c:v>
                </c:pt>
                <c:pt idx="3">
                  <c:v>40123</c:v>
                </c:pt>
                <c:pt idx="4">
                  <c:v>40130</c:v>
                </c:pt>
                <c:pt idx="5">
                  <c:v>40137</c:v>
                </c:pt>
                <c:pt idx="6">
                  <c:v>40144</c:v>
                </c:pt>
                <c:pt idx="7">
                  <c:v>40151</c:v>
                </c:pt>
                <c:pt idx="8">
                  <c:v>40158</c:v>
                </c:pt>
                <c:pt idx="9">
                  <c:v>40165</c:v>
                </c:pt>
                <c:pt idx="10">
                  <c:v>40172</c:v>
                </c:pt>
                <c:pt idx="11">
                  <c:v>40186</c:v>
                </c:pt>
                <c:pt idx="12">
                  <c:v>40193</c:v>
                </c:pt>
                <c:pt idx="13">
                  <c:v>40200</c:v>
                </c:pt>
                <c:pt idx="14">
                  <c:v>40207</c:v>
                </c:pt>
                <c:pt idx="15">
                  <c:v>40214</c:v>
                </c:pt>
                <c:pt idx="16">
                  <c:v>40221</c:v>
                </c:pt>
                <c:pt idx="17">
                  <c:v>40235</c:v>
                </c:pt>
                <c:pt idx="18">
                  <c:v>40242</c:v>
                </c:pt>
                <c:pt idx="19">
                  <c:v>40249</c:v>
                </c:pt>
                <c:pt idx="20">
                  <c:v>40256</c:v>
                </c:pt>
                <c:pt idx="21">
                  <c:v>40263</c:v>
                </c:pt>
                <c:pt idx="22">
                  <c:v>40270</c:v>
                </c:pt>
                <c:pt idx="23">
                  <c:v>40277</c:v>
                </c:pt>
                <c:pt idx="24">
                  <c:v>40284</c:v>
                </c:pt>
                <c:pt idx="25">
                  <c:v>40291</c:v>
                </c:pt>
                <c:pt idx="26">
                  <c:v>40305</c:v>
                </c:pt>
                <c:pt idx="27">
                  <c:v>40312</c:v>
                </c:pt>
                <c:pt idx="28">
                  <c:v>40319</c:v>
                </c:pt>
                <c:pt idx="29">
                  <c:v>40326</c:v>
                </c:pt>
                <c:pt idx="30">
                  <c:v>40333</c:v>
                </c:pt>
                <c:pt idx="31">
                  <c:v>40340</c:v>
                </c:pt>
                <c:pt idx="32">
                  <c:v>40347</c:v>
                </c:pt>
                <c:pt idx="33">
                  <c:v>40354</c:v>
                </c:pt>
                <c:pt idx="34">
                  <c:v>40361</c:v>
                </c:pt>
                <c:pt idx="35">
                  <c:v>40368</c:v>
                </c:pt>
                <c:pt idx="36">
                  <c:v>40375</c:v>
                </c:pt>
                <c:pt idx="37">
                  <c:v>40382</c:v>
                </c:pt>
                <c:pt idx="38">
                  <c:v>40389</c:v>
                </c:pt>
                <c:pt idx="39">
                  <c:v>40396</c:v>
                </c:pt>
                <c:pt idx="40">
                  <c:v>40403</c:v>
                </c:pt>
                <c:pt idx="41">
                  <c:v>40410</c:v>
                </c:pt>
                <c:pt idx="42">
                  <c:v>40417</c:v>
                </c:pt>
                <c:pt idx="43">
                  <c:v>40424</c:v>
                </c:pt>
                <c:pt idx="44">
                  <c:v>40431</c:v>
                </c:pt>
                <c:pt idx="45">
                  <c:v>40438</c:v>
                </c:pt>
                <c:pt idx="46">
                  <c:v>40466</c:v>
                </c:pt>
                <c:pt idx="47">
                  <c:v>40473</c:v>
                </c:pt>
                <c:pt idx="48">
                  <c:v>40480</c:v>
                </c:pt>
                <c:pt idx="49">
                  <c:v>40487</c:v>
                </c:pt>
                <c:pt idx="50">
                  <c:v>40494</c:v>
                </c:pt>
                <c:pt idx="51">
                  <c:v>40501</c:v>
                </c:pt>
                <c:pt idx="52">
                  <c:v>40508</c:v>
                </c:pt>
                <c:pt idx="53">
                  <c:v>40515</c:v>
                </c:pt>
                <c:pt idx="54">
                  <c:v>40522</c:v>
                </c:pt>
                <c:pt idx="55">
                  <c:v>40529</c:v>
                </c:pt>
                <c:pt idx="56">
                  <c:v>40536</c:v>
                </c:pt>
                <c:pt idx="57">
                  <c:v>40543</c:v>
                </c:pt>
                <c:pt idx="58">
                  <c:v>40550</c:v>
                </c:pt>
                <c:pt idx="59">
                  <c:v>40557</c:v>
                </c:pt>
                <c:pt idx="60">
                  <c:v>40564</c:v>
                </c:pt>
                <c:pt idx="61">
                  <c:v>40571</c:v>
                </c:pt>
                <c:pt idx="62">
                  <c:v>40585</c:v>
                </c:pt>
                <c:pt idx="63">
                  <c:v>40592</c:v>
                </c:pt>
                <c:pt idx="64">
                  <c:v>40599</c:v>
                </c:pt>
                <c:pt idx="65">
                  <c:v>40606</c:v>
                </c:pt>
                <c:pt idx="66">
                  <c:v>40613</c:v>
                </c:pt>
                <c:pt idx="67">
                  <c:v>40620</c:v>
                </c:pt>
                <c:pt idx="68">
                  <c:v>40627</c:v>
                </c:pt>
                <c:pt idx="69">
                  <c:v>40634</c:v>
                </c:pt>
                <c:pt idx="70">
                  <c:v>40641</c:v>
                </c:pt>
                <c:pt idx="71">
                  <c:v>40648</c:v>
                </c:pt>
                <c:pt idx="72">
                  <c:v>40655</c:v>
                </c:pt>
                <c:pt idx="73">
                  <c:v>40662</c:v>
                </c:pt>
                <c:pt idx="74">
                  <c:v>40669</c:v>
                </c:pt>
                <c:pt idx="75">
                  <c:v>40676</c:v>
                </c:pt>
                <c:pt idx="76">
                  <c:v>40683</c:v>
                </c:pt>
                <c:pt idx="77">
                  <c:v>40690</c:v>
                </c:pt>
                <c:pt idx="78">
                  <c:v>40697</c:v>
                </c:pt>
                <c:pt idx="79">
                  <c:v>40704</c:v>
                </c:pt>
                <c:pt idx="80">
                  <c:v>40711</c:v>
                </c:pt>
                <c:pt idx="81">
                  <c:v>40718</c:v>
                </c:pt>
                <c:pt idx="82">
                  <c:v>40725</c:v>
                </c:pt>
                <c:pt idx="83">
                  <c:v>40732</c:v>
                </c:pt>
                <c:pt idx="84">
                  <c:v>40739</c:v>
                </c:pt>
                <c:pt idx="85">
                  <c:v>40746</c:v>
                </c:pt>
                <c:pt idx="86">
                  <c:v>40753</c:v>
                </c:pt>
                <c:pt idx="87">
                  <c:v>40760</c:v>
                </c:pt>
                <c:pt idx="88">
                  <c:v>40767</c:v>
                </c:pt>
                <c:pt idx="89">
                  <c:v>40774</c:v>
                </c:pt>
                <c:pt idx="90">
                  <c:v>40781</c:v>
                </c:pt>
                <c:pt idx="91">
                  <c:v>40788</c:v>
                </c:pt>
                <c:pt idx="92">
                  <c:v>40795</c:v>
                </c:pt>
                <c:pt idx="93">
                  <c:v>40802</c:v>
                </c:pt>
                <c:pt idx="94">
                  <c:v>40809</c:v>
                </c:pt>
                <c:pt idx="95">
                  <c:v>40816</c:v>
                </c:pt>
                <c:pt idx="96">
                  <c:v>40830</c:v>
                </c:pt>
                <c:pt idx="97">
                  <c:v>40837</c:v>
                </c:pt>
                <c:pt idx="98">
                  <c:v>40844</c:v>
                </c:pt>
                <c:pt idx="99">
                  <c:v>40851</c:v>
                </c:pt>
                <c:pt idx="100">
                  <c:v>40858</c:v>
                </c:pt>
                <c:pt idx="101">
                  <c:v>40865</c:v>
                </c:pt>
                <c:pt idx="102">
                  <c:v>40872</c:v>
                </c:pt>
                <c:pt idx="103">
                  <c:v>40879</c:v>
                </c:pt>
                <c:pt idx="104">
                  <c:v>40886</c:v>
                </c:pt>
                <c:pt idx="105">
                  <c:v>40893</c:v>
                </c:pt>
                <c:pt idx="106">
                  <c:v>40900</c:v>
                </c:pt>
                <c:pt idx="107">
                  <c:v>40907</c:v>
                </c:pt>
                <c:pt idx="108">
                  <c:v>40914</c:v>
                </c:pt>
                <c:pt idx="109">
                  <c:v>40921</c:v>
                </c:pt>
                <c:pt idx="110">
                  <c:v>40928</c:v>
                </c:pt>
                <c:pt idx="111">
                  <c:v>40942</c:v>
                </c:pt>
                <c:pt idx="112">
                  <c:v>40949</c:v>
                </c:pt>
                <c:pt idx="113">
                  <c:v>40956</c:v>
                </c:pt>
                <c:pt idx="114">
                  <c:v>40963</c:v>
                </c:pt>
                <c:pt idx="115">
                  <c:v>40970</c:v>
                </c:pt>
                <c:pt idx="116">
                  <c:v>40977</c:v>
                </c:pt>
                <c:pt idx="117">
                  <c:v>40984</c:v>
                </c:pt>
                <c:pt idx="118">
                  <c:v>40991</c:v>
                </c:pt>
                <c:pt idx="119">
                  <c:v>40998</c:v>
                </c:pt>
                <c:pt idx="120">
                  <c:v>41005</c:v>
                </c:pt>
                <c:pt idx="121">
                  <c:v>41012</c:v>
                </c:pt>
                <c:pt idx="122">
                  <c:v>41019</c:v>
                </c:pt>
                <c:pt idx="123">
                  <c:v>41026</c:v>
                </c:pt>
                <c:pt idx="124">
                  <c:v>41033</c:v>
                </c:pt>
                <c:pt idx="125">
                  <c:v>41040</c:v>
                </c:pt>
                <c:pt idx="126">
                  <c:v>41047</c:v>
                </c:pt>
                <c:pt idx="127">
                  <c:v>41054</c:v>
                </c:pt>
                <c:pt idx="128">
                  <c:v>41061</c:v>
                </c:pt>
                <c:pt idx="129">
                  <c:v>41068</c:v>
                </c:pt>
                <c:pt idx="130">
                  <c:v>41075</c:v>
                </c:pt>
                <c:pt idx="131">
                  <c:v>41081</c:v>
                </c:pt>
                <c:pt idx="132">
                  <c:v>41089</c:v>
                </c:pt>
                <c:pt idx="133">
                  <c:v>41096</c:v>
                </c:pt>
                <c:pt idx="134">
                  <c:v>41103</c:v>
                </c:pt>
                <c:pt idx="135">
                  <c:v>41110</c:v>
                </c:pt>
                <c:pt idx="136">
                  <c:v>41117</c:v>
                </c:pt>
                <c:pt idx="137">
                  <c:v>41124</c:v>
                </c:pt>
                <c:pt idx="138">
                  <c:v>41131</c:v>
                </c:pt>
                <c:pt idx="139">
                  <c:v>41138</c:v>
                </c:pt>
                <c:pt idx="140">
                  <c:v>41145</c:v>
                </c:pt>
                <c:pt idx="141">
                  <c:v>41152</c:v>
                </c:pt>
                <c:pt idx="142">
                  <c:v>41159</c:v>
                </c:pt>
                <c:pt idx="143">
                  <c:v>41166</c:v>
                </c:pt>
                <c:pt idx="144">
                  <c:v>41173</c:v>
                </c:pt>
                <c:pt idx="145">
                  <c:v>41180</c:v>
                </c:pt>
                <c:pt idx="146">
                  <c:v>41194</c:v>
                </c:pt>
                <c:pt idx="147">
                  <c:v>41201</c:v>
                </c:pt>
                <c:pt idx="148">
                  <c:v>41208</c:v>
                </c:pt>
                <c:pt idx="149">
                  <c:v>41215</c:v>
                </c:pt>
                <c:pt idx="150">
                  <c:v>41222</c:v>
                </c:pt>
                <c:pt idx="151">
                  <c:v>41229</c:v>
                </c:pt>
                <c:pt idx="152">
                  <c:v>41236</c:v>
                </c:pt>
                <c:pt idx="153">
                  <c:v>41243</c:v>
                </c:pt>
                <c:pt idx="154">
                  <c:v>41250</c:v>
                </c:pt>
                <c:pt idx="155">
                  <c:v>41257</c:v>
                </c:pt>
                <c:pt idx="156">
                  <c:v>41264</c:v>
                </c:pt>
                <c:pt idx="157">
                  <c:v>41271</c:v>
                </c:pt>
                <c:pt idx="158">
                  <c:v>41278</c:v>
                </c:pt>
                <c:pt idx="159">
                  <c:v>41285</c:v>
                </c:pt>
                <c:pt idx="160">
                  <c:v>41292</c:v>
                </c:pt>
                <c:pt idx="161">
                  <c:v>41299</c:v>
                </c:pt>
                <c:pt idx="162">
                  <c:v>41306</c:v>
                </c:pt>
                <c:pt idx="163">
                  <c:v>41313</c:v>
                </c:pt>
                <c:pt idx="164">
                  <c:v>41327</c:v>
                </c:pt>
                <c:pt idx="165">
                  <c:v>41334</c:v>
                </c:pt>
                <c:pt idx="166">
                  <c:v>41341</c:v>
                </c:pt>
                <c:pt idx="167">
                  <c:v>41348</c:v>
                </c:pt>
                <c:pt idx="168">
                  <c:v>41355</c:v>
                </c:pt>
                <c:pt idx="169">
                  <c:v>41362</c:v>
                </c:pt>
                <c:pt idx="170">
                  <c:v>41367</c:v>
                </c:pt>
                <c:pt idx="171">
                  <c:v>41376</c:v>
                </c:pt>
                <c:pt idx="172">
                  <c:v>41383</c:v>
                </c:pt>
                <c:pt idx="173">
                  <c:v>41390</c:v>
                </c:pt>
                <c:pt idx="174">
                  <c:v>41397</c:v>
                </c:pt>
                <c:pt idx="175">
                  <c:v>41404</c:v>
                </c:pt>
                <c:pt idx="176">
                  <c:v>41411</c:v>
                </c:pt>
                <c:pt idx="177">
                  <c:v>41418</c:v>
                </c:pt>
                <c:pt idx="178">
                  <c:v>41425</c:v>
                </c:pt>
                <c:pt idx="179">
                  <c:v>41432</c:v>
                </c:pt>
                <c:pt idx="180">
                  <c:v>41439</c:v>
                </c:pt>
                <c:pt idx="181">
                  <c:v>41446</c:v>
                </c:pt>
                <c:pt idx="182">
                  <c:v>41453</c:v>
                </c:pt>
                <c:pt idx="183">
                  <c:v>41460</c:v>
                </c:pt>
                <c:pt idx="184">
                  <c:v>41467</c:v>
                </c:pt>
                <c:pt idx="185">
                  <c:v>41474</c:v>
                </c:pt>
                <c:pt idx="186">
                  <c:v>41481</c:v>
                </c:pt>
                <c:pt idx="187">
                  <c:v>41488</c:v>
                </c:pt>
                <c:pt idx="188">
                  <c:v>41495</c:v>
                </c:pt>
                <c:pt idx="189">
                  <c:v>41502</c:v>
                </c:pt>
                <c:pt idx="190">
                  <c:v>41509</c:v>
                </c:pt>
                <c:pt idx="191">
                  <c:v>41516</c:v>
                </c:pt>
                <c:pt idx="192">
                  <c:v>41523</c:v>
                </c:pt>
                <c:pt idx="193">
                  <c:v>41530</c:v>
                </c:pt>
                <c:pt idx="194">
                  <c:v>41535</c:v>
                </c:pt>
                <c:pt idx="195">
                  <c:v>41544</c:v>
                </c:pt>
                <c:pt idx="196">
                  <c:v>41558</c:v>
                </c:pt>
                <c:pt idx="197">
                  <c:v>41565</c:v>
                </c:pt>
                <c:pt idx="198">
                  <c:v>41572</c:v>
                </c:pt>
                <c:pt idx="199">
                  <c:v>41579</c:v>
                </c:pt>
                <c:pt idx="200">
                  <c:v>41586</c:v>
                </c:pt>
                <c:pt idx="201">
                  <c:v>41593</c:v>
                </c:pt>
                <c:pt idx="202">
                  <c:v>41600</c:v>
                </c:pt>
                <c:pt idx="203">
                  <c:v>41607</c:v>
                </c:pt>
                <c:pt idx="204">
                  <c:v>41614</c:v>
                </c:pt>
                <c:pt idx="205">
                  <c:v>41621</c:v>
                </c:pt>
                <c:pt idx="206">
                  <c:v>41628</c:v>
                </c:pt>
                <c:pt idx="207">
                  <c:v>41635</c:v>
                </c:pt>
                <c:pt idx="208">
                  <c:v>41642</c:v>
                </c:pt>
                <c:pt idx="209">
                  <c:v>41649</c:v>
                </c:pt>
                <c:pt idx="210">
                  <c:v>41656</c:v>
                </c:pt>
                <c:pt idx="211">
                  <c:v>41663</c:v>
                </c:pt>
                <c:pt idx="212">
                  <c:v>41669</c:v>
                </c:pt>
                <c:pt idx="213">
                  <c:v>41677</c:v>
                </c:pt>
                <c:pt idx="214">
                  <c:v>41684</c:v>
                </c:pt>
                <c:pt idx="215">
                  <c:v>41691</c:v>
                </c:pt>
                <c:pt idx="216">
                  <c:v>41698</c:v>
                </c:pt>
                <c:pt idx="217">
                  <c:v>41705</c:v>
                </c:pt>
                <c:pt idx="218">
                  <c:v>41712</c:v>
                </c:pt>
                <c:pt idx="219">
                  <c:v>41719</c:v>
                </c:pt>
                <c:pt idx="220">
                  <c:v>41726</c:v>
                </c:pt>
                <c:pt idx="221">
                  <c:v>41733</c:v>
                </c:pt>
                <c:pt idx="222">
                  <c:v>41740</c:v>
                </c:pt>
                <c:pt idx="223">
                  <c:v>41747</c:v>
                </c:pt>
                <c:pt idx="224">
                  <c:v>41754</c:v>
                </c:pt>
                <c:pt idx="225">
                  <c:v>41759</c:v>
                </c:pt>
                <c:pt idx="226">
                  <c:v>41768</c:v>
                </c:pt>
                <c:pt idx="227">
                  <c:v>41775</c:v>
                </c:pt>
                <c:pt idx="228">
                  <c:v>41782</c:v>
                </c:pt>
                <c:pt idx="229">
                  <c:v>41789</c:v>
                </c:pt>
                <c:pt idx="230">
                  <c:v>41796</c:v>
                </c:pt>
                <c:pt idx="231">
                  <c:v>41803</c:v>
                </c:pt>
                <c:pt idx="232">
                  <c:v>41810</c:v>
                </c:pt>
                <c:pt idx="233">
                  <c:v>41817</c:v>
                </c:pt>
                <c:pt idx="234">
                  <c:v>41824</c:v>
                </c:pt>
                <c:pt idx="235">
                  <c:v>41831</c:v>
                </c:pt>
                <c:pt idx="236">
                  <c:v>41838</c:v>
                </c:pt>
                <c:pt idx="237">
                  <c:v>41845</c:v>
                </c:pt>
                <c:pt idx="238">
                  <c:v>41852</c:v>
                </c:pt>
                <c:pt idx="239">
                  <c:v>41859</c:v>
                </c:pt>
                <c:pt idx="240">
                  <c:v>41866</c:v>
                </c:pt>
                <c:pt idx="241">
                  <c:v>41873</c:v>
                </c:pt>
                <c:pt idx="242">
                  <c:v>41880</c:v>
                </c:pt>
                <c:pt idx="243">
                  <c:v>41887</c:v>
                </c:pt>
                <c:pt idx="244">
                  <c:v>41894</c:v>
                </c:pt>
                <c:pt idx="245">
                  <c:v>41901</c:v>
                </c:pt>
                <c:pt idx="246">
                  <c:v>41908</c:v>
                </c:pt>
                <c:pt idx="247">
                  <c:v>41922</c:v>
                </c:pt>
                <c:pt idx="248">
                  <c:v>41929</c:v>
                </c:pt>
                <c:pt idx="249">
                  <c:v>41936</c:v>
                </c:pt>
                <c:pt idx="250">
                  <c:v>41943</c:v>
                </c:pt>
                <c:pt idx="251">
                  <c:v>41950</c:v>
                </c:pt>
                <c:pt idx="252">
                  <c:v>41957</c:v>
                </c:pt>
                <c:pt idx="253">
                  <c:v>41964</c:v>
                </c:pt>
                <c:pt idx="254">
                  <c:v>41971</c:v>
                </c:pt>
                <c:pt idx="255">
                  <c:v>41978</c:v>
                </c:pt>
                <c:pt idx="256">
                  <c:v>41985</c:v>
                </c:pt>
                <c:pt idx="257">
                  <c:v>41992</c:v>
                </c:pt>
                <c:pt idx="258">
                  <c:v>41999</c:v>
                </c:pt>
                <c:pt idx="259">
                  <c:v>42004</c:v>
                </c:pt>
                <c:pt idx="260">
                  <c:v>42013</c:v>
                </c:pt>
                <c:pt idx="261">
                  <c:v>42020</c:v>
                </c:pt>
                <c:pt idx="262">
                  <c:v>42027</c:v>
                </c:pt>
                <c:pt idx="263">
                  <c:v>42034</c:v>
                </c:pt>
                <c:pt idx="264">
                  <c:v>42041</c:v>
                </c:pt>
                <c:pt idx="265">
                  <c:v>42048</c:v>
                </c:pt>
                <c:pt idx="266">
                  <c:v>42062</c:v>
                </c:pt>
                <c:pt idx="267">
                  <c:v>42069</c:v>
                </c:pt>
                <c:pt idx="268">
                  <c:v>42076</c:v>
                </c:pt>
                <c:pt idx="269">
                  <c:v>42083</c:v>
                </c:pt>
                <c:pt idx="270">
                  <c:v>42090</c:v>
                </c:pt>
                <c:pt idx="271">
                  <c:v>42097</c:v>
                </c:pt>
                <c:pt idx="272">
                  <c:v>42104</c:v>
                </c:pt>
                <c:pt idx="273">
                  <c:v>42111</c:v>
                </c:pt>
                <c:pt idx="274">
                  <c:v>42118</c:v>
                </c:pt>
                <c:pt idx="275">
                  <c:v>42124</c:v>
                </c:pt>
                <c:pt idx="276">
                  <c:v>42132</c:v>
                </c:pt>
                <c:pt idx="277">
                  <c:v>42139</c:v>
                </c:pt>
                <c:pt idx="278">
                  <c:v>42146</c:v>
                </c:pt>
                <c:pt idx="279">
                  <c:v>42153</c:v>
                </c:pt>
                <c:pt idx="280">
                  <c:v>42160</c:v>
                </c:pt>
                <c:pt idx="281">
                  <c:v>42167</c:v>
                </c:pt>
                <c:pt idx="282">
                  <c:v>42174</c:v>
                </c:pt>
                <c:pt idx="283">
                  <c:v>42181</c:v>
                </c:pt>
                <c:pt idx="284">
                  <c:v>42188</c:v>
                </c:pt>
                <c:pt idx="285">
                  <c:v>42195</c:v>
                </c:pt>
                <c:pt idx="286">
                  <c:v>42202</c:v>
                </c:pt>
                <c:pt idx="287">
                  <c:v>42209</c:v>
                </c:pt>
                <c:pt idx="288">
                  <c:v>42216</c:v>
                </c:pt>
                <c:pt idx="289">
                  <c:v>42223</c:v>
                </c:pt>
                <c:pt idx="290">
                  <c:v>42230</c:v>
                </c:pt>
                <c:pt idx="291">
                  <c:v>42237</c:v>
                </c:pt>
                <c:pt idx="292">
                  <c:v>42244</c:v>
                </c:pt>
                <c:pt idx="293">
                  <c:v>42249</c:v>
                </c:pt>
                <c:pt idx="294">
                  <c:v>42258</c:v>
                </c:pt>
                <c:pt idx="295">
                  <c:v>42265</c:v>
                </c:pt>
                <c:pt idx="296">
                  <c:v>42272</c:v>
                </c:pt>
                <c:pt idx="297">
                  <c:v>42286</c:v>
                </c:pt>
                <c:pt idx="298">
                  <c:v>42293</c:v>
                </c:pt>
                <c:pt idx="299">
                  <c:v>42300</c:v>
                </c:pt>
                <c:pt idx="300">
                  <c:v>42307</c:v>
                </c:pt>
                <c:pt idx="301">
                  <c:v>42314</c:v>
                </c:pt>
                <c:pt idx="302">
                  <c:v>42321</c:v>
                </c:pt>
                <c:pt idx="303">
                  <c:v>42328</c:v>
                </c:pt>
                <c:pt idx="304">
                  <c:v>42335</c:v>
                </c:pt>
                <c:pt idx="305">
                  <c:v>42342</c:v>
                </c:pt>
                <c:pt idx="306">
                  <c:v>42349</c:v>
                </c:pt>
                <c:pt idx="307">
                  <c:v>42356</c:v>
                </c:pt>
                <c:pt idx="308">
                  <c:v>42363</c:v>
                </c:pt>
                <c:pt idx="309">
                  <c:v>42369</c:v>
                </c:pt>
                <c:pt idx="310">
                  <c:v>42377</c:v>
                </c:pt>
                <c:pt idx="311">
                  <c:v>42384</c:v>
                </c:pt>
                <c:pt idx="312">
                  <c:v>42391</c:v>
                </c:pt>
                <c:pt idx="313">
                  <c:v>42398</c:v>
                </c:pt>
                <c:pt idx="314">
                  <c:v>42405</c:v>
                </c:pt>
                <c:pt idx="315">
                  <c:v>42419</c:v>
                </c:pt>
                <c:pt idx="316">
                  <c:v>42426</c:v>
                </c:pt>
                <c:pt idx="317">
                  <c:v>42433</c:v>
                </c:pt>
                <c:pt idx="318">
                  <c:v>42440</c:v>
                </c:pt>
                <c:pt idx="319">
                  <c:v>42447</c:v>
                </c:pt>
                <c:pt idx="320">
                  <c:v>42454</c:v>
                </c:pt>
                <c:pt idx="321">
                  <c:v>42461</c:v>
                </c:pt>
                <c:pt idx="322">
                  <c:v>42468</c:v>
                </c:pt>
                <c:pt idx="323">
                  <c:v>42475</c:v>
                </c:pt>
                <c:pt idx="324">
                  <c:v>42482</c:v>
                </c:pt>
                <c:pt idx="325">
                  <c:v>42489</c:v>
                </c:pt>
                <c:pt idx="326">
                  <c:v>42496</c:v>
                </c:pt>
                <c:pt idx="327">
                  <c:v>42503</c:v>
                </c:pt>
                <c:pt idx="328">
                  <c:v>42510</c:v>
                </c:pt>
                <c:pt idx="329">
                  <c:v>42517</c:v>
                </c:pt>
                <c:pt idx="330">
                  <c:v>42524</c:v>
                </c:pt>
                <c:pt idx="331">
                  <c:v>42529</c:v>
                </c:pt>
                <c:pt idx="332">
                  <c:v>42538</c:v>
                </c:pt>
                <c:pt idx="333">
                  <c:v>42545</c:v>
                </c:pt>
                <c:pt idx="334">
                  <c:v>42552</c:v>
                </c:pt>
                <c:pt idx="335">
                  <c:v>42559</c:v>
                </c:pt>
                <c:pt idx="336">
                  <c:v>42566</c:v>
                </c:pt>
                <c:pt idx="337">
                  <c:v>42573</c:v>
                </c:pt>
                <c:pt idx="338">
                  <c:v>42580</c:v>
                </c:pt>
                <c:pt idx="339">
                  <c:v>42587</c:v>
                </c:pt>
                <c:pt idx="340">
                  <c:v>42594</c:v>
                </c:pt>
                <c:pt idx="341">
                  <c:v>42601</c:v>
                </c:pt>
                <c:pt idx="342">
                  <c:v>42608</c:v>
                </c:pt>
                <c:pt idx="343">
                  <c:v>42615</c:v>
                </c:pt>
                <c:pt idx="344">
                  <c:v>42622</c:v>
                </c:pt>
                <c:pt idx="345">
                  <c:v>42627</c:v>
                </c:pt>
                <c:pt idx="346">
                  <c:v>42636</c:v>
                </c:pt>
                <c:pt idx="347">
                  <c:v>42643</c:v>
                </c:pt>
                <c:pt idx="348">
                  <c:v>42657</c:v>
                </c:pt>
                <c:pt idx="349">
                  <c:v>42664</c:v>
                </c:pt>
                <c:pt idx="350">
                  <c:v>42671</c:v>
                </c:pt>
                <c:pt idx="351">
                  <c:v>42678</c:v>
                </c:pt>
                <c:pt idx="352">
                  <c:v>42685</c:v>
                </c:pt>
                <c:pt idx="353">
                  <c:v>42692</c:v>
                </c:pt>
                <c:pt idx="354">
                  <c:v>42699</c:v>
                </c:pt>
                <c:pt idx="355">
                  <c:v>42706</c:v>
                </c:pt>
                <c:pt idx="356">
                  <c:v>42713</c:v>
                </c:pt>
                <c:pt idx="357">
                  <c:v>42720</c:v>
                </c:pt>
                <c:pt idx="358">
                  <c:v>42727</c:v>
                </c:pt>
                <c:pt idx="359">
                  <c:v>42734</c:v>
                </c:pt>
                <c:pt idx="360">
                  <c:v>42741</c:v>
                </c:pt>
                <c:pt idx="361">
                  <c:v>42748</c:v>
                </c:pt>
                <c:pt idx="362">
                  <c:v>42755</c:v>
                </c:pt>
                <c:pt idx="363">
                  <c:v>42761</c:v>
                </c:pt>
                <c:pt idx="364">
                  <c:v>42769</c:v>
                </c:pt>
                <c:pt idx="365">
                  <c:v>42776</c:v>
                </c:pt>
                <c:pt idx="366">
                  <c:v>42783</c:v>
                </c:pt>
                <c:pt idx="367">
                  <c:v>42790</c:v>
                </c:pt>
                <c:pt idx="368">
                  <c:v>42797</c:v>
                </c:pt>
                <c:pt idx="369">
                  <c:v>42804</c:v>
                </c:pt>
                <c:pt idx="370">
                  <c:v>42811</c:v>
                </c:pt>
                <c:pt idx="371">
                  <c:v>42818</c:v>
                </c:pt>
                <c:pt idx="372">
                  <c:v>42825</c:v>
                </c:pt>
                <c:pt idx="373">
                  <c:v>42832</c:v>
                </c:pt>
                <c:pt idx="374">
                  <c:v>42839</c:v>
                </c:pt>
                <c:pt idx="375">
                  <c:v>42846</c:v>
                </c:pt>
                <c:pt idx="376">
                  <c:v>42853</c:v>
                </c:pt>
                <c:pt idx="377">
                  <c:v>42860</c:v>
                </c:pt>
                <c:pt idx="378">
                  <c:v>42867</c:v>
                </c:pt>
                <c:pt idx="379">
                  <c:v>42874</c:v>
                </c:pt>
                <c:pt idx="380">
                  <c:v>42881</c:v>
                </c:pt>
                <c:pt idx="381">
                  <c:v>42888</c:v>
                </c:pt>
                <c:pt idx="382">
                  <c:v>42895</c:v>
                </c:pt>
                <c:pt idx="383">
                  <c:v>42902</c:v>
                </c:pt>
                <c:pt idx="384">
                  <c:v>42909</c:v>
                </c:pt>
                <c:pt idx="385">
                  <c:v>42916</c:v>
                </c:pt>
                <c:pt idx="386">
                  <c:v>42923</c:v>
                </c:pt>
                <c:pt idx="387">
                  <c:v>42930</c:v>
                </c:pt>
                <c:pt idx="388">
                  <c:v>42937</c:v>
                </c:pt>
                <c:pt idx="389">
                  <c:v>42944</c:v>
                </c:pt>
                <c:pt idx="390">
                  <c:v>42951</c:v>
                </c:pt>
                <c:pt idx="391">
                  <c:v>42958</c:v>
                </c:pt>
                <c:pt idx="392">
                  <c:v>42965</c:v>
                </c:pt>
                <c:pt idx="393">
                  <c:v>42972</c:v>
                </c:pt>
                <c:pt idx="394">
                  <c:v>42979</c:v>
                </c:pt>
                <c:pt idx="395">
                  <c:v>42986</c:v>
                </c:pt>
                <c:pt idx="396">
                  <c:v>42993</c:v>
                </c:pt>
                <c:pt idx="397">
                  <c:v>43000</c:v>
                </c:pt>
                <c:pt idx="398">
                  <c:v>43007</c:v>
                </c:pt>
                <c:pt idx="399">
                  <c:v>43021</c:v>
                </c:pt>
                <c:pt idx="400">
                  <c:v>43028</c:v>
                </c:pt>
                <c:pt idx="401">
                  <c:v>43035</c:v>
                </c:pt>
                <c:pt idx="402">
                  <c:v>43042</c:v>
                </c:pt>
                <c:pt idx="403">
                  <c:v>43049</c:v>
                </c:pt>
                <c:pt idx="404">
                  <c:v>43056</c:v>
                </c:pt>
                <c:pt idx="405">
                  <c:v>43063</c:v>
                </c:pt>
                <c:pt idx="406">
                  <c:v>43070</c:v>
                </c:pt>
                <c:pt idx="407">
                  <c:v>43077</c:v>
                </c:pt>
                <c:pt idx="408">
                  <c:v>43084</c:v>
                </c:pt>
                <c:pt idx="409">
                  <c:v>43091</c:v>
                </c:pt>
                <c:pt idx="410">
                  <c:v>43098</c:v>
                </c:pt>
                <c:pt idx="411">
                  <c:v>43105</c:v>
                </c:pt>
                <c:pt idx="412">
                  <c:v>43112</c:v>
                </c:pt>
                <c:pt idx="413">
                  <c:v>43119</c:v>
                </c:pt>
                <c:pt idx="414">
                  <c:v>43126</c:v>
                </c:pt>
                <c:pt idx="415">
                  <c:v>43133</c:v>
                </c:pt>
                <c:pt idx="416">
                  <c:v>43140</c:v>
                </c:pt>
                <c:pt idx="417">
                  <c:v>43147</c:v>
                </c:pt>
                <c:pt idx="418">
                  <c:v>43154</c:v>
                </c:pt>
                <c:pt idx="419">
                  <c:v>43161</c:v>
                </c:pt>
                <c:pt idx="420">
                  <c:v>43168</c:v>
                </c:pt>
                <c:pt idx="421">
                  <c:v>43175</c:v>
                </c:pt>
                <c:pt idx="422">
                  <c:v>43182</c:v>
                </c:pt>
                <c:pt idx="423">
                  <c:v>43189</c:v>
                </c:pt>
                <c:pt idx="424">
                  <c:v>43196</c:v>
                </c:pt>
                <c:pt idx="425">
                  <c:v>43203</c:v>
                </c:pt>
                <c:pt idx="426">
                  <c:v>43210</c:v>
                </c:pt>
                <c:pt idx="427">
                  <c:v>43217</c:v>
                </c:pt>
                <c:pt idx="428">
                  <c:v>43224</c:v>
                </c:pt>
                <c:pt idx="429">
                  <c:v>43231</c:v>
                </c:pt>
                <c:pt idx="430">
                  <c:v>43238</c:v>
                </c:pt>
                <c:pt idx="431">
                  <c:v>43245</c:v>
                </c:pt>
                <c:pt idx="432">
                  <c:v>43252</c:v>
                </c:pt>
                <c:pt idx="433">
                  <c:v>43259</c:v>
                </c:pt>
                <c:pt idx="434">
                  <c:v>43266</c:v>
                </c:pt>
                <c:pt idx="435">
                  <c:v>43273</c:v>
                </c:pt>
                <c:pt idx="436">
                  <c:v>43280</c:v>
                </c:pt>
                <c:pt idx="437">
                  <c:v>43287</c:v>
                </c:pt>
                <c:pt idx="438">
                  <c:v>43294</c:v>
                </c:pt>
                <c:pt idx="439">
                  <c:v>43301</c:v>
                </c:pt>
                <c:pt idx="440">
                  <c:v>43308</c:v>
                </c:pt>
                <c:pt idx="441">
                  <c:v>43315</c:v>
                </c:pt>
                <c:pt idx="442">
                  <c:v>43322</c:v>
                </c:pt>
                <c:pt idx="443">
                  <c:v>43329</c:v>
                </c:pt>
                <c:pt idx="444">
                  <c:v>43336</c:v>
                </c:pt>
                <c:pt idx="445">
                  <c:v>43343</c:v>
                </c:pt>
                <c:pt idx="446">
                  <c:v>43350</c:v>
                </c:pt>
                <c:pt idx="447">
                  <c:v>43357</c:v>
                </c:pt>
                <c:pt idx="448">
                  <c:v>43364</c:v>
                </c:pt>
                <c:pt idx="449">
                  <c:v>43371</c:v>
                </c:pt>
                <c:pt idx="450">
                  <c:v>43385</c:v>
                </c:pt>
                <c:pt idx="451">
                  <c:v>43392</c:v>
                </c:pt>
                <c:pt idx="452">
                  <c:v>43399</c:v>
                </c:pt>
                <c:pt idx="453">
                  <c:v>43406</c:v>
                </c:pt>
                <c:pt idx="454">
                  <c:v>43413</c:v>
                </c:pt>
                <c:pt idx="455">
                  <c:v>43420</c:v>
                </c:pt>
                <c:pt idx="456">
                  <c:v>43427</c:v>
                </c:pt>
                <c:pt idx="457">
                  <c:v>43434</c:v>
                </c:pt>
                <c:pt idx="458">
                  <c:v>43441</c:v>
                </c:pt>
                <c:pt idx="459">
                  <c:v>43448</c:v>
                </c:pt>
                <c:pt idx="460">
                  <c:v>43455</c:v>
                </c:pt>
                <c:pt idx="461">
                  <c:v>43462</c:v>
                </c:pt>
                <c:pt idx="462">
                  <c:v>43469</c:v>
                </c:pt>
                <c:pt idx="463">
                  <c:v>43476</c:v>
                </c:pt>
                <c:pt idx="464">
                  <c:v>43483</c:v>
                </c:pt>
                <c:pt idx="465">
                  <c:v>43490</c:v>
                </c:pt>
                <c:pt idx="466">
                  <c:v>43497</c:v>
                </c:pt>
                <c:pt idx="467">
                  <c:v>43511</c:v>
                </c:pt>
                <c:pt idx="468">
                  <c:v>43518</c:v>
                </c:pt>
                <c:pt idx="469">
                  <c:v>43525</c:v>
                </c:pt>
                <c:pt idx="470">
                  <c:v>43532</c:v>
                </c:pt>
                <c:pt idx="471">
                  <c:v>43539</c:v>
                </c:pt>
                <c:pt idx="472">
                  <c:v>43546</c:v>
                </c:pt>
                <c:pt idx="473">
                  <c:v>43553</c:v>
                </c:pt>
                <c:pt idx="474">
                  <c:v>43560</c:v>
                </c:pt>
                <c:pt idx="475">
                  <c:v>43567</c:v>
                </c:pt>
                <c:pt idx="476">
                  <c:v>43574</c:v>
                </c:pt>
                <c:pt idx="477">
                  <c:v>43581</c:v>
                </c:pt>
                <c:pt idx="478">
                  <c:v>43595</c:v>
                </c:pt>
                <c:pt idx="479">
                  <c:v>43602</c:v>
                </c:pt>
                <c:pt idx="480">
                  <c:v>43609</c:v>
                </c:pt>
                <c:pt idx="481">
                  <c:v>43616</c:v>
                </c:pt>
                <c:pt idx="482">
                  <c:v>43623</c:v>
                </c:pt>
                <c:pt idx="483">
                  <c:v>43630</c:v>
                </c:pt>
                <c:pt idx="484">
                  <c:v>43637</c:v>
                </c:pt>
                <c:pt idx="485">
                  <c:v>43644</c:v>
                </c:pt>
                <c:pt idx="486">
                  <c:v>43651</c:v>
                </c:pt>
                <c:pt idx="487">
                  <c:v>43658</c:v>
                </c:pt>
                <c:pt idx="488">
                  <c:v>43665</c:v>
                </c:pt>
                <c:pt idx="489">
                  <c:v>43672</c:v>
                </c:pt>
                <c:pt idx="490">
                  <c:v>43679</c:v>
                </c:pt>
                <c:pt idx="491">
                  <c:v>43686</c:v>
                </c:pt>
                <c:pt idx="492">
                  <c:v>43693</c:v>
                </c:pt>
                <c:pt idx="493">
                  <c:v>43700</c:v>
                </c:pt>
                <c:pt idx="494">
                  <c:v>43707</c:v>
                </c:pt>
                <c:pt idx="495">
                  <c:v>43714</c:v>
                </c:pt>
                <c:pt idx="496">
                  <c:v>43720</c:v>
                </c:pt>
                <c:pt idx="497">
                  <c:v>43728</c:v>
                </c:pt>
                <c:pt idx="498">
                  <c:v>43735</c:v>
                </c:pt>
                <c:pt idx="499">
                  <c:v>43749</c:v>
                </c:pt>
                <c:pt idx="500">
                  <c:v>43756</c:v>
                </c:pt>
                <c:pt idx="501">
                  <c:v>43763</c:v>
                </c:pt>
                <c:pt idx="502">
                  <c:v>43770</c:v>
                </c:pt>
                <c:pt idx="503">
                  <c:v>43777</c:v>
                </c:pt>
                <c:pt idx="504">
                  <c:v>43784</c:v>
                </c:pt>
                <c:pt idx="505">
                  <c:v>43791</c:v>
                </c:pt>
                <c:pt idx="506">
                  <c:v>43798</c:v>
                </c:pt>
                <c:pt idx="507">
                  <c:v>43805</c:v>
                </c:pt>
                <c:pt idx="508">
                  <c:v>43812</c:v>
                </c:pt>
                <c:pt idx="509">
                  <c:v>43819</c:v>
                </c:pt>
                <c:pt idx="510">
                  <c:v>43826</c:v>
                </c:pt>
                <c:pt idx="511">
                  <c:v>43833</c:v>
                </c:pt>
                <c:pt idx="512">
                  <c:v>43840</c:v>
                </c:pt>
                <c:pt idx="513">
                  <c:v>43847</c:v>
                </c:pt>
                <c:pt idx="514">
                  <c:v>43854</c:v>
                </c:pt>
                <c:pt idx="515">
                  <c:v>43875</c:v>
                </c:pt>
                <c:pt idx="516">
                  <c:v>43882</c:v>
                </c:pt>
                <c:pt idx="517">
                  <c:v>43889</c:v>
                </c:pt>
                <c:pt idx="518">
                  <c:v>43896</c:v>
                </c:pt>
                <c:pt idx="519">
                  <c:v>43903</c:v>
                </c:pt>
                <c:pt idx="520">
                  <c:v>43910</c:v>
                </c:pt>
                <c:pt idx="521">
                  <c:v>43917</c:v>
                </c:pt>
                <c:pt idx="522">
                  <c:v>43924</c:v>
                </c:pt>
                <c:pt idx="523">
                  <c:v>43931</c:v>
                </c:pt>
                <c:pt idx="524">
                  <c:v>43938</c:v>
                </c:pt>
                <c:pt idx="525">
                  <c:v>43945</c:v>
                </c:pt>
                <c:pt idx="526">
                  <c:v>43952</c:v>
                </c:pt>
                <c:pt idx="527">
                  <c:v>43959</c:v>
                </c:pt>
                <c:pt idx="528">
                  <c:v>43966</c:v>
                </c:pt>
                <c:pt idx="529">
                  <c:v>43973</c:v>
                </c:pt>
                <c:pt idx="530">
                  <c:v>43980</c:v>
                </c:pt>
                <c:pt idx="531">
                  <c:v>43987</c:v>
                </c:pt>
                <c:pt idx="532">
                  <c:v>43994</c:v>
                </c:pt>
                <c:pt idx="533">
                  <c:v>44001</c:v>
                </c:pt>
                <c:pt idx="534">
                  <c:v>44008</c:v>
                </c:pt>
                <c:pt idx="535">
                  <c:v>44015</c:v>
                </c:pt>
                <c:pt idx="536">
                  <c:v>44022</c:v>
                </c:pt>
                <c:pt idx="537">
                  <c:v>44029</c:v>
                </c:pt>
                <c:pt idx="538">
                  <c:v>44036</c:v>
                </c:pt>
                <c:pt idx="539">
                  <c:v>44043</c:v>
                </c:pt>
                <c:pt idx="540">
                  <c:v>44050</c:v>
                </c:pt>
                <c:pt idx="541">
                  <c:v>44057</c:v>
                </c:pt>
                <c:pt idx="542">
                  <c:v>44064</c:v>
                </c:pt>
                <c:pt idx="543">
                  <c:v>44071</c:v>
                </c:pt>
                <c:pt idx="544">
                  <c:v>44078</c:v>
                </c:pt>
                <c:pt idx="545">
                  <c:v>44085</c:v>
                </c:pt>
                <c:pt idx="546">
                  <c:v>44092</c:v>
                </c:pt>
                <c:pt idx="547">
                  <c:v>44099</c:v>
                </c:pt>
                <c:pt idx="548">
                  <c:v>44104</c:v>
                </c:pt>
                <c:pt idx="549">
                  <c:v>44113</c:v>
                </c:pt>
                <c:pt idx="550">
                  <c:v>44120</c:v>
                </c:pt>
                <c:pt idx="551">
                  <c:v>44127</c:v>
                </c:pt>
                <c:pt idx="552">
                  <c:v>44134</c:v>
                </c:pt>
                <c:pt idx="553">
                  <c:v>44141</c:v>
                </c:pt>
                <c:pt idx="554">
                  <c:v>44148</c:v>
                </c:pt>
                <c:pt idx="555">
                  <c:v>44155</c:v>
                </c:pt>
                <c:pt idx="556">
                  <c:v>44162</c:v>
                </c:pt>
                <c:pt idx="557">
                  <c:v>44169</c:v>
                </c:pt>
                <c:pt idx="558">
                  <c:v>44176</c:v>
                </c:pt>
                <c:pt idx="559">
                  <c:v>44183</c:v>
                </c:pt>
                <c:pt idx="560">
                  <c:v>44190</c:v>
                </c:pt>
                <c:pt idx="561">
                  <c:v>44196</c:v>
                </c:pt>
                <c:pt idx="562">
                  <c:v>44204</c:v>
                </c:pt>
                <c:pt idx="563">
                  <c:v>44211</c:v>
                </c:pt>
                <c:pt idx="564">
                  <c:v>44218</c:v>
                </c:pt>
                <c:pt idx="565">
                  <c:v>44225</c:v>
                </c:pt>
                <c:pt idx="566">
                  <c:v>44232</c:v>
                </c:pt>
                <c:pt idx="567">
                  <c:v>44237</c:v>
                </c:pt>
                <c:pt idx="568">
                  <c:v>44246</c:v>
                </c:pt>
                <c:pt idx="569">
                  <c:v>44253</c:v>
                </c:pt>
                <c:pt idx="570">
                  <c:v>44260</c:v>
                </c:pt>
                <c:pt idx="571">
                  <c:v>44267</c:v>
                </c:pt>
                <c:pt idx="572">
                  <c:v>44274</c:v>
                </c:pt>
                <c:pt idx="573">
                  <c:v>44281</c:v>
                </c:pt>
                <c:pt idx="574">
                  <c:v>44288</c:v>
                </c:pt>
                <c:pt idx="575">
                  <c:v>44295</c:v>
                </c:pt>
                <c:pt idx="576">
                  <c:v>44302</c:v>
                </c:pt>
                <c:pt idx="577">
                  <c:v>44309</c:v>
                </c:pt>
                <c:pt idx="578">
                  <c:v>44316</c:v>
                </c:pt>
                <c:pt idx="579">
                  <c:v>44323</c:v>
                </c:pt>
                <c:pt idx="580">
                  <c:v>44330</c:v>
                </c:pt>
                <c:pt idx="581">
                  <c:v>44337</c:v>
                </c:pt>
                <c:pt idx="582">
                  <c:v>44344</c:v>
                </c:pt>
                <c:pt idx="583">
                  <c:v>44351</c:v>
                </c:pt>
                <c:pt idx="584">
                  <c:v>44358</c:v>
                </c:pt>
                <c:pt idx="585">
                  <c:v>44365</c:v>
                </c:pt>
                <c:pt idx="586">
                  <c:v>44372</c:v>
                </c:pt>
                <c:pt idx="587">
                  <c:v>44379</c:v>
                </c:pt>
                <c:pt idx="588">
                  <c:v>44386</c:v>
                </c:pt>
                <c:pt idx="589">
                  <c:v>44393</c:v>
                </c:pt>
                <c:pt idx="590">
                  <c:v>44400</c:v>
                </c:pt>
                <c:pt idx="591">
                  <c:v>44407</c:v>
                </c:pt>
                <c:pt idx="592">
                  <c:v>44414</c:v>
                </c:pt>
                <c:pt idx="593">
                  <c:v>44421</c:v>
                </c:pt>
                <c:pt idx="594">
                  <c:v>44428</c:v>
                </c:pt>
                <c:pt idx="595">
                  <c:v>44435</c:v>
                </c:pt>
                <c:pt idx="596">
                  <c:v>44442</c:v>
                </c:pt>
                <c:pt idx="597">
                  <c:v>44449</c:v>
                </c:pt>
                <c:pt idx="598">
                  <c:v>44456</c:v>
                </c:pt>
                <c:pt idx="599">
                  <c:v>44463</c:v>
                </c:pt>
                <c:pt idx="600">
                  <c:v>44469</c:v>
                </c:pt>
                <c:pt idx="601">
                  <c:v>44477</c:v>
                </c:pt>
                <c:pt idx="602">
                  <c:v>44484</c:v>
                </c:pt>
                <c:pt idx="603">
                  <c:v>44491</c:v>
                </c:pt>
                <c:pt idx="604">
                  <c:v>44498</c:v>
                </c:pt>
                <c:pt idx="605">
                  <c:v>44505</c:v>
                </c:pt>
                <c:pt idx="606">
                  <c:v>44512</c:v>
                </c:pt>
                <c:pt idx="607">
                  <c:v>44519</c:v>
                </c:pt>
                <c:pt idx="608">
                  <c:v>44526</c:v>
                </c:pt>
                <c:pt idx="609">
                  <c:v>44533</c:v>
                </c:pt>
                <c:pt idx="610">
                  <c:v>44540</c:v>
                </c:pt>
                <c:pt idx="611">
                  <c:v>44547</c:v>
                </c:pt>
                <c:pt idx="612">
                  <c:v>44554</c:v>
                </c:pt>
                <c:pt idx="613">
                  <c:v>44561</c:v>
                </c:pt>
                <c:pt idx="614">
                  <c:v>44568</c:v>
                </c:pt>
                <c:pt idx="615">
                  <c:v>44575</c:v>
                </c:pt>
                <c:pt idx="616">
                  <c:v>44582</c:v>
                </c:pt>
                <c:pt idx="617">
                  <c:v>44589</c:v>
                </c:pt>
                <c:pt idx="618">
                  <c:v>44603</c:v>
                </c:pt>
                <c:pt idx="619">
                  <c:v>44610</c:v>
                </c:pt>
                <c:pt idx="620">
                  <c:v>44617</c:v>
                </c:pt>
                <c:pt idx="621">
                  <c:v>44624</c:v>
                </c:pt>
                <c:pt idx="622">
                  <c:v>44631</c:v>
                </c:pt>
                <c:pt idx="623">
                  <c:v>44638</c:v>
                </c:pt>
                <c:pt idx="624">
                  <c:v>44645</c:v>
                </c:pt>
                <c:pt idx="625">
                  <c:v>44652</c:v>
                </c:pt>
                <c:pt idx="626">
                  <c:v>44659</c:v>
                </c:pt>
                <c:pt idx="627">
                  <c:v>44666</c:v>
                </c:pt>
                <c:pt idx="628">
                  <c:v>44673</c:v>
                </c:pt>
                <c:pt idx="629">
                  <c:v>44680</c:v>
                </c:pt>
                <c:pt idx="630">
                  <c:v>44687</c:v>
                </c:pt>
                <c:pt idx="631">
                  <c:v>44694</c:v>
                </c:pt>
                <c:pt idx="632">
                  <c:v>44701</c:v>
                </c:pt>
                <c:pt idx="633">
                  <c:v>44708</c:v>
                </c:pt>
                <c:pt idx="634">
                  <c:v>44714</c:v>
                </c:pt>
                <c:pt idx="635">
                  <c:v>44722</c:v>
                </c:pt>
                <c:pt idx="636">
                  <c:v>44729</c:v>
                </c:pt>
                <c:pt idx="637">
                  <c:v>44736</c:v>
                </c:pt>
                <c:pt idx="638">
                  <c:v>44743</c:v>
                </c:pt>
                <c:pt idx="639">
                  <c:v>44750</c:v>
                </c:pt>
                <c:pt idx="640">
                  <c:v>44757</c:v>
                </c:pt>
                <c:pt idx="641">
                  <c:v>44764</c:v>
                </c:pt>
                <c:pt idx="642">
                  <c:v>44771</c:v>
                </c:pt>
                <c:pt idx="643">
                  <c:v>44778</c:v>
                </c:pt>
                <c:pt idx="644">
                  <c:v>44785</c:v>
                </c:pt>
                <c:pt idx="645">
                  <c:v>44792</c:v>
                </c:pt>
                <c:pt idx="646">
                  <c:v>44799</c:v>
                </c:pt>
                <c:pt idx="647">
                  <c:v>44806</c:v>
                </c:pt>
                <c:pt idx="648">
                  <c:v>44813</c:v>
                </c:pt>
                <c:pt idx="649">
                  <c:v>44820</c:v>
                </c:pt>
                <c:pt idx="650">
                  <c:v>44827</c:v>
                </c:pt>
                <c:pt idx="651">
                  <c:v>44834</c:v>
                </c:pt>
                <c:pt idx="652">
                  <c:v>44848</c:v>
                </c:pt>
                <c:pt idx="653">
                  <c:v>44855</c:v>
                </c:pt>
                <c:pt idx="654">
                  <c:v>44862</c:v>
                </c:pt>
                <c:pt idx="655">
                  <c:v>44869</c:v>
                </c:pt>
                <c:pt idx="656">
                  <c:v>44876</c:v>
                </c:pt>
                <c:pt idx="657">
                  <c:v>44883</c:v>
                </c:pt>
                <c:pt idx="658">
                  <c:v>44890</c:v>
                </c:pt>
                <c:pt idx="659">
                  <c:v>44897</c:v>
                </c:pt>
                <c:pt idx="660">
                  <c:v>44904</c:v>
                </c:pt>
                <c:pt idx="661">
                  <c:v>44911</c:v>
                </c:pt>
                <c:pt idx="662">
                  <c:v>44918</c:v>
                </c:pt>
                <c:pt idx="663">
                  <c:v>44925</c:v>
                </c:pt>
                <c:pt idx="664">
                  <c:v>44932</c:v>
                </c:pt>
                <c:pt idx="665">
                  <c:v>44939</c:v>
                </c:pt>
                <c:pt idx="666">
                  <c:v>44946</c:v>
                </c:pt>
                <c:pt idx="667">
                  <c:v>44960</c:v>
                </c:pt>
                <c:pt idx="668">
                  <c:v>44967</c:v>
                </c:pt>
                <c:pt idx="669">
                  <c:v>44974</c:v>
                </c:pt>
                <c:pt idx="670">
                  <c:v>44981</c:v>
                </c:pt>
                <c:pt idx="671">
                  <c:v>44988</c:v>
                </c:pt>
                <c:pt idx="672">
                  <c:v>44995</c:v>
                </c:pt>
                <c:pt idx="673">
                  <c:v>45002</c:v>
                </c:pt>
                <c:pt idx="674">
                  <c:v>45009</c:v>
                </c:pt>
                <c:pt idx="675">
                  <c:v>45016</c:v>
                </c:pt>
                <c:pt idx="676">
                  <c:v>45023</c:v>
                </c:pt>
                <c:pt idx="677">
                  <c:v>45030</c:v>
                </c:pt>
                <c:pt idx="678">
                  <c:v>45037</c:v>
                </c:pt>
                <c:pt idx="679">
                  <c:v>45044</c:v>
                </c:pt>
                <c:pt idx="680">
                  <c:v>45051</c:v>
                </c:pt>
                <c:pt idx="681">
                  <c:v>45058</c:v>
                </c:pt>
                <c:pt idx="682">
                  <c:v>45065</c:v>
                </c:pt>
                <c:pt idx="683">
                  <c:v>45072</c:v>
                </c:pt>
                <c:pt idx="684">
                  <c:v>45079</c:v>
                </c:pt>
                <c:pt idx="685">
                  <c:v>45086</c:v>
                </c:pt>
                <c:pt idx="686">
                  <c:v>45093</c:v>
                </c:pt>
                <c:pt idx="687">
                  <c:v>45098</c:v>
                </c:pt>
                <c:pt idx="688">
                  <c:v>45107</c:v>
                </c:pt>
                <c:pt idx="689">
                  <c:v>45114</c:v>
                </c:pt>
                <c:pt idx="690">
                  <c:v>45121</c:v>
                </c:pt>
                <c:pt idx="691">
                  <c:v>45128</c:v>
                </c:pt>
                <c:pt idx="692">
                  <c:v>45135</c:v>
                </c:pt>
                <c:pt idx="693">
                  <c:v>45142</c:v>
                </c:pt>
                <c:pt idx="694">
                  <c:v>45149</c:v>
                </c:pt>
                <c:pt idx="695">
                  <c:v>45156</c:v>
                </c:pt>
                <c:pt idx="696">
                  <c:v>45163</c:v>
                </c:pt>
                <c:pt idx="697">
                  <c:v>45170</c:v>
                </c:pt>
                <c:pt idx="698">
                  <c:v>45177</c:v>
                </c:pt>
                <c:pt idx="699">
                  <c:v>45184</c:v>
                </c:pt>
                <c:pt idx="700">
                  <c:v>45191</c:v>
                </c:pt>
                <c:pt idx="701">
                  <c:v>45197</c:v>
                </c:pt>
                <c:pt idx="702">
                  <c:v>45212</c:v>
                </c:pt>
                <c:pt idx="703">
                  <c:v>45219</c:v>
                </c:pt>
              </c:numCache>
            </c:numRef>
          </c:cat>
          <c:val>
            <c:numRef>
              <c:f>上海出口集装箱运价指数_综合指数!$B$2:$B$705</c:f>
              <c:numCache>
                <c:formatCode>0.00_ </c:formatCode>
                <c:ptCount val="704"/>
                <c:pt idx="0">
                  <c:v>1000</c:v>
                </c:pt>
                <c:pt idx="1">
                  <c:v>1009.05</c:v>
                </c:pt>
                <c:pt idx="2">
                  <c:v>1035.74</c:v>
                </c:pt>
                <c:pt idx="3">
                  <c:v>1061.71</c:v>
                </c:pt>
                <c:pt idx="4">
                  <c:v>1052.69</c:v>
                </c:pt>
                <c:pt idx="5">
                  <c:v>1051.32</c:v>
                </c:pt>
                <c:pt idx="6">
                  <c:v>1040.96</c:v>
                </c:pt>
                <c:pt idx="7">
                  <c:v>1037.0999999999999</c:v>
                </c:pt>
                <c:pt idx="8">
                  <c:v>1039.45</c:v>
                </c:pt>
                <c:pt idx="9">
                  <c:v>1059.19</c:v>
                </c:pt>
                <c:pt idx="10">
                  <c:v>1072.58</c:v>
                </c:pt>
                <c:pt idx="11">
                  <c:v>1106.28</c:v>
                </c:pt>
                <c:pt idx="12">
                  <c:v>1179.6300000000001</c:v>
                </c:pt>
                <c:pt idx="13">
                  <c:v>1244.81</c:v>
                </c:pt>
                <c:pt idx="14">
                  <c:v>1333.93</c:v>
                </c:pt>
                <c:pt idx="15">
                  <c:v>1377.2</c:v>
                </c:pt>
                <c:pt idx="16">
                  <c:v>1396.21</c:v>
                </c:pt>
                <c:pt idx="17">
                  <c:v>1407.55</c:v>
                </c:pt>
                <c:pt idx="18">
                  <c:v>1402.87</c:v>
                </c:pt>
                <c:pt idx="19">
                  <c:v>1378.09</c:v>
                </c:pt>
                <c:pt idx="20">
                  <c:v>1341.59</c:v>
                </c:pt>
                <c:pt idx="21">
                  <c:v>1327.93</c:v>
                </c:pt>
                <c:pt idx="22">
                  <c:v>1326.4</c:v>
                </c:pt>
                <c:pt idx="23">
                  <c:v>1326.89</c:v>
                </c:pt>
                <c:pt idx="24">
                  <c:v>1326.51</c:v>
                </c:pt>
                <c:pt idx="25">
                  <c:v>1338.15</c:v>
                </c:pt>
                <c:pt idx="26">
                  <c:v>1392.09</c:v>
                </c:pt>
                <c:pt idx="27">
                  <c:v>1417.42</c:v>
                </c:pt>
                <c:pt idx="28">
                  <c:v>1445.13</c:v>
                </c:pt>
                <c:pt idx="29">
                  <c:v>1472.9</c:v>
                </c:pt>
                <c:pt idx="30">
                  <c:v>1502.02</c:v>
                </c:pt>
                <c:pt idx="31">
                  <c:v>1543.72</c:v>
                </c:pt>
                <c:pt idx="32">
                  <c:v>1569.04</c:v>
                </c:pt>
                <c:pt idx="33">
                  <c:v>1576.84</c:v>
                </c:pt>
                <c:pt idx="34">
                  <c:v>1583.18</c:v>
                </c:pt>
                <c:pt idx="35">
                  <c:v>1581.85</c:v>
                </c:pt>
                <c:pt idx="36">
                  <c:v>1579.16</c:v>
                </c:pt>
                <c:pt idx="37">
                  <c:v>1563.97</c:v>
                </c:pt>
                <c:pt idx="38">
                  <c:v>1555.3</c:v>
                </c:pt>
                <c:pt idx="39">
                  <c:v>1544.71</c:v>
                </c:pt>
                <c:pt idx="40">
                  <c:v>1527.06</c:v>
                </c:pt>
                <c:pt idx="41">
                  <c:v>1513.6</c:v>
                </c:pt>
                <c:pt idx="42">
                  <c:v>1485.9</c:v>
                </c:pt>
                <c:pt idx="43">
                  <c:v>1450.22</c:v>
                </c:pt>
                <c:pt idx="44">
                  <c:v>1413.41</c:v>
                </c:pt>
                <c:pt idx="45">
                  <c:v>1375.81</c:v>
                </c:pt>
                <c:pt idx="46">
                  <c:v>1301.31</c:v>
                </c:pt>
                <c:pt idx="47">
                  <c:v>1277.04</c:v>
                </c:pt>
                <c:pt idx="48">
                  <c:v>1259.1099999999999</c:v>
                </c:pt>
                <c:pt idx="49">
                  <c:v>1242.8699999999999</c:v>
                </c:pt>
                <c:pt idx="50">
                  <c:v>1220.7</c:v>
                </c:pt>
                <c:pt idx="51">
                  <c:v>1189.71</c:v>
                </c:pt>
                <c:pt idx="52">
                  <c:v>1157.45</c:v>
                </c:pt>
                <c:pt idx="53">
                  <c:v>1124.98</c:v>
                </c:pt>
                <c:pt idx="54">
                  <c:v>1101.42</c:v>
                </c:pt>
                <c:pt idx="55">
                  <c:v>1086.3800000000001</c:v>
                </c:pt>
                <c:pt idx="56">
                  <c:v>1082.8399999999999</c:v>
                </c:pt>
                <c:pt idx="57">
                  <c:v>1122.68</c:v>
                </c:pt>
                <c:pt idx="58">
                  <c:v>1126.94</c:v>
                </c:pt>
                <c:pt idx="59">
                  <c:v>1111.8399999999999</c:v>
                </c:pt>
                <c:pt idx="60">
                  <c:v>1107.8499999999999</c:v>
                </c:pt>
                <c:pt idx="61">
                  <c:v>1104.6400000000001</c:v>
                </c:pt>
                <c:pt idx="62">
                  <c:v>1091.33</c:v>
                </c:pt>
                <c:pt idx="63">
                  <c:v>1060.47</c:v>
                </c:pt>
                <c:pt idx="64">
                  <c:v>1036.51</c:v>
                </c:pt>
                <c:pt idx="65">
                  <c:v>1023.8</c:v>
                </c:pt>
                <c:pt idx="66">
                  <c:v>993.99</c:v>
                </c:pt>
                <c:pt idx="67">
                  <c:v>989.17</c:v>
                </c:pt>
                <c:pt idx="68">
                  <c:v>989.43</c:v>
                </c:pt>
                <c:pt idx="69">
                  <c:v>1012.63</c:v>
                </c:pt>
                <c:pt idx="70">
                  <c:v>1021.68</c:v>
                </c:pt>
                <c:pt idx="71">
                  <c:v>1021.66</c:v>
                </c:pt>
                <c:pt idx="72">
                  <c:v>1018.97</c:v>
                </c:pt>
                <c:pt idx="73">
                  <c:v>1043.22</c:v>
                </c:pt>
                <c:pt idx="74">
                  <c:v>1069.03</c:v>
                </c:pt>
                <c:pt idx="75">
                  <c:v>1074.29</c:v>
                </c:pt>
                <c:pt idx="76">
                  <c:v>1075.5999999999999</c:v>
                </c:pt>
                <c:pt idx="77">
                  <c:v>1071.02</c:v>
                </c:pt>
                <c:pt idx="78">
                  <c:v>1054.5999999999999</c:v>
                </c:pt>
                <c:pt idx="79">
                  <c:v>1046.8599999999999</c:v>
                </c:pt>
                <c:pt idx="80">
                  <c:v>1031.43</c:v>
                </c:pt>
                <c:pt idx="81">
                  <c:v>1024.77</c:v>
                </c:pt>
                <c:pt idx="82">
                  <c:v>1030.8499999999999</c:v>
                </c:pt>
                <c:pt idx="83">
                  <c:v>1030.6400000000001</c:v>
                </c:pt>
                <c:pt idx="84">
                  <c:v>1016.87</c:v>
                </c:pt>
                <c:pt idx="85">
                  <c:v>1009.3</c:v>
                </c:pt>
                <c:pt idx="86">
                  <c:v>1013.06</c:v>
                </c:pt>
                <c:pt idx="87">
                  <c:v>1019.16</c:v>
                </c:pt>
                <c:pt idx="88">
                  <c:v>1033.24</c:v>
                </c:pt>
                <c:pt idx="89">
                  <c:v>1064.0999999999999</c:v>
                </c:pt>
                <c:pt idx="90">
                  <c:v>1064.26</c:v>
                </c:pt>
                <c:pt idx="91">
                  <c:v>1057.1099999999999</c:v>
                </c:pt>
                <c:pt idx="92">
                  <c:v>1041.26</c:v>
                </c:pt>
                <c:pt idx="93">
                  <c:v>1020.38</c:v>
                </c:pt>
                <c:pt idx="94">
                  <c:v>991.34</c:v>
                </c:pt>
                <c:pt idx="95">
                  <c:v>973.73</c:v>
                </c:pt>
                <c:pt idx="96">
                  <c:v>947.54</c:v>
                </c:pt>
                <c:pt idx="97">
                  <c:v>939.16</c:v>
                </c:pt>
                <c:pt idx="98">
                  <c:v>932.62</c:v>
                </c:pt>
                <c:pt idx="99">
                  <c:v>919.44</c:v>
                </c:pt>
                <c:pt idx="100">
                  <c:v>898.18</c:v>
                </c:pt>
                <c:pt idx="101">
                  <c:v>885.38</c:v>
                </c:pt>
                <c:pt idx="102">
                  <c:v>879.05</c:v>
                </c:pt>
                <c:pt idx="103">
                  <c:v>868.31</c:v>
                </c:pt>
                <c:pt idx="104">
                  <c:v>855.54</c:v>
                </c:pt>
                <c:pt idx="105">
                  <c:v>853.61</c:v>
                </c:pt>
                <c:pt idx="106">
                  <c:v>856.64</c:v>
                </c:pt>
                <c:pt idx="107">
                  <c:v>947.58</c:v>
                </c:pt>
                <c:pt idx="108">
                  <c:v>975.31</c:v>
                </c:pt>
                <c:pt idx="109">
                  <c:v>981.05</c:v>
                </c:pt>
                <c:pt idx="110">
                  <c:v>982.56</c:v>
                </c:pt>
                <c:pt idx="111">
                  <c:v>970.71</c:v>
                </c:pt>
                <c:pt idx="112">
                  <c:v>965.23</c:v>
                </c:pt>
                <c:pt idx="113">
                  <c:v>949.33</c:v>
                </c:pt>
                <c:pt idx="114">
                  <c:v>977.09</c:v>
                </c:pt>
                <c:pt idx="115">
                  <c:v>1163.96</c:v>
                </c:pt>
                <c:pt idx="116">
                  <c:v>1170.57</c:v>
                </c:pt>
                <c:pt idx="117">
                  <c:v>1223.25</c:v>
                </c:pt>
                <c:pt idx="118">
                  <c:v>1230.18</c:v>
                </c:pt>
                <c:pt idx="119">
                  <c:v>1347.5</c:v>
                </c:pt>
                <c:pt idx="120">
                  <c:v>1374.9</c:v>
                </c:pt>
                <c:pt idx="121">
                  <c:v>1416.87</c:v>
                </c:pt>
                <c:pt idx="122">
                  <c:v>1426.23</c:v>
                </c:pt>
                <c:pt idx="123">
                  <c:v>1488.14</c:v>
                </c:pt>
                <c:pt idx="124">
                  <c:v>1501.46</c:v>
                </c:pt>
                <c:pt idx="125">
                  <c:v>1464.82</c:v>
                </c:pt>
                <c:pt idx="126">
                  <c:v>1426</c:v>
                </c:pt>
                <c:pt idx="127">
                  <c:v>1408.81</c:v>
                </c:pt>
                <c:pt idx="128">
                  <c:v>1386.9</c:v>
                </c:pt>
                <c:pt idx="129">
                  <c:v>1414.72</c:v>
                </c:pt>
                <c:pt idx="130">
                  <c:v>1450.23</c:v>
                </c:pt>
                <c:pt idx="131">
                  <c:v>1425.66</c:v>
                </c:pt>
                <c:pt idx="132">
                  <c:v>1460.52</c:v>
                </c:pt>
                <c:pt idx="133">
                  <c:v>1421.94</c:v>
                </c:pt>
                <c:pt idx="134">
                  <c:v>1372.52</c:v>
                </c:pt>
                <c:pt idx="135">
                  <c:v>1327.45</c:v>
                </c:pt>
                <c:pt idx="136">
                  <c:v>1327.08</c:v>
                </c:pt>
                <c:pt idx="137">
                  <c:v>1369.57</c:v>
                </c:pt>
                <c:pt idx="138">
                  <c:v>1363.41</c:v>
                </c:pt>
                <c:pt idx="139">
                  <c:v>1370.36</c:v>
                </c:pt>
                <c:pt idx="140">
                  <c:v>1333.67</c:v>
                </c:pt>
                <c:pt idx="141">
                  <c:v>1294.3900000000001</c:v>
                </c:pt>
                <c:pt idx="142">
                  <c:v>1267.02</c:v>
                </c:pt>
                <c:pt idx="143">
                  <c:v>1285.6300000000001</c:v>
                </c:pt>
                <c:pt idx="144">
                  <c:v>1260.54</c:v>
                </c:pt>
                <c:pt idx="145">
                  <c:v>1247.3399999999999</c:v>
                </c:pt>
                <c:pt idx="146">
                  <c:v>1202.96</c:v>
                </c:pt>
                <c:pt idx="147">
                  <c:v>1174.8</c:v>
                </c:pt>
                <c:pt idx="148">
                  <c:v>1230.1400000000001</c:v>
                </c:pt>
                <c:pt idx="149">
                  <c:v>1251.2</c:v>
                </c:pt>
                <c:pt idx="150">
                  <c:v>1193.6600000000001</c:v>
                </c:pt>
                <c:pt idx="151">
                  <c:v>1134.98</c:v>
                </c:pt>
                <c:pt idx="152">
                  <c:v>1077.3399999999999</c:v>
                </c:pt>
                <c:pt idx="153">
                  <c:v>1082.82</c:v>
                </c:pt>
                <c:pt idx="154">
                  <c:v>1052.99</c:v>
                </c:pt>
                <c:pt idx="155">
                  <c:v>1171.98</c:v>
                </c:pt>
                <c:pt idx="156">
                  <c:v>1146.6400000000001</c:v>
                </c:pt>
                <c:pt idx="157">
                  <c:v>1136.6199999999999</c:v>
                </c:pt>
                <c:pt idx="158">
                  <c:v>1148.08</c:v>
                </c:pt>
                <c:pt idx="159">
                  <c:v>1232.3499999999999</c:v>
                </c:pt>
                <c:pt idx="160">
                  <c:v>1245.8399999999999</c:v>
                </c:pt>
                <c:pt idx="161">
                  <c:v>1227.8399999999999</c:v>
                </c:pt>
                <c:pt idx="162">
                  <c:v>1219.3900000000001</c:v>
                </c:pt>
                <c:pt idx="163">
                  <c:v>1208.3699999999999</c:v>
                </c:pt>
                <c:pt idx="164">
                  <c:v>1165.3499999999999</c:v>
                </c:pt>
                <c:pt idx="165">
                  <c:v>1117.04</c:v>
                </c:pt>
                <c:pt idx="166">
                  <c:v>1072.81</c:v>
                </c:pt>
                <c:pt idx="167">
                  <c:v>1213.31</c:v>
                </c:pt>
                <c:pt idx="168">
                  <c:v>1156.6300000000001</c:v>
                </c:pt>
                <c:pt idx="169">
                  <c:v>1151.47</c:v>
                </c:pt>
                <c:pt idx="170">
                  <c:v>1141.22</c:v>
                </c:pt>
                <c:pt idx="171">
                  <c:v>1117.24</c:v>
                </c:pt>
                <c:pt idx="172">
                  <c:v>1086.04</c:v>
                </c:pt>
                <c:pt idx="173">
                  <c:v>1049.02</c:v>
                </c:pt>
                <c:pt idx="174">
                  <c:v>1026.8499999999999</c:v>
                </c:pt>
                <c:pt idx="175">
                  <c:v>1009.48</c:v>
                </c:pt>
                <c:pt idx="176">
                  <c:v>990.78</c:v>
                </c:pt>
                <c:pt idx="177">
                  <c:v>991.25</c:v>
                </c:pt>
                <c:pt idx="178">
                  <c:v>1013.71</c:v>
                </c:pt>
                <c:pt idx="179">
                  <c:v>981.73</c:v>
                </c:pt>
                <c:pt idx="180">
                  <c:v>954.8</c:v>
                </c:pt>
                <c:pt idx="181">
                  <c:v>927.53</c:v>
                </c:pt>
                <c:pt idx="182">
                  <c:v>1133.1400000000001</c:v>
                </c:pt>
                <c:pt idx="183">
                  <c:v>1118.1300000000001</c:v>
                </c:pt>
                <c:pt idx="184">
                  <c:v>1084.4100000000001</c:v>
                </c:pt>
                <c:pt idx="185">
                  <c:v>1071.0999999999999</c:v>
                </c:pt>
                <c:pt idx="186">
                  <c:v>1088.45</c:v>
                </c:pt>
                <c:pt idx="187">
                  <c:v>1162.75</c:v>
                </c:pt>
                <c:pt idx="188">
                  <c:v>1141.49</c:v>
                </c:pt>
                <c:pt idx="189">
                  <c:v>1117.32</c:v>
                </c:pt>
                <c:pt idx="190">
                  <c:v>1083.99</c:v>
                </c:pt>
                <c:pt idx="191">
                  <c:v>1109.1400000000001</c:v>
                </c:pt>
                <c:pt idx="192">
                  <c:v>1071.03</c:v>
                </c:pt>
                <c:pt idx="193">
                  <c:v>1011.65</c:v>
                </c:pt>
                <c:pt idx="194">
                  <c:v>990.97</c:v>
                </c:pt>
                <c:pt idx="195">
                  <c:v>936.89</c:v>
                </c:pt>
                <c:pt idx="196">
                  <c:v>894.41</c:v>
                </c:pt>
                <c:pt idx="197">
                  <c:v>881.74</c:v>
                </c:pt>
                <c:pt idx="198">
                  <c:v>892.47</c:v>
                </c:pt>
                <c:pt idx="199">
                  <c:v>1128.75</c:v>
                </c:pt>
                <c:pt idx="200">
                  <c:v>1090.1600000000001</c:v>
                </c:pt>
                <c:pt idx="201">
                  <c:v>1089.3499999999999</c:v>
                </c:pt>
                <c:pt idx="202">
                  <c:v>1039.5</c:v>
                </c:pt>
                <c:pt idx="203">
                  <c:v>996.52</c:v>
                </c:pt>
                <c:pt idx="204">
                  <c:v>970.85</c:v>
                </c:pt>
                <c:pt idx="205">
                  <c:v>1117.3</c:v>
                </c:pt>
                <c:pt idx="206">
                  <c:v>1115.29</c:v>
                </c:pt>
                <c:pt idx="207">
                  <c:v>1113.73</c:v>
                </c:pt>
                <c:pt idx="208">
                  <c:v>1176.1199999999999</c:v>
                </c:pt>
                <c:pt idx="209">
                  <c:v>1167.53</c:v>
                </c:pt>
                <c:pt idx="210">
                  <c:v>1188.44</c:v>
                </c:pt>
                <c:pt idx="211">
                  <c:v>1173.99</c:v>
                </c:pt>
                <c:pt idx="212">
                  <c:v>1168.25</c:v>
                </c:pt>
                <c:pt idx="213">
                  <c:v>1164.7</c:v>
                </c:pt>
                <c:pt idx="214">
                  <c:v>1094.83</c:v>
                </c:pt>
                <c:pt idx="215">
                  <c:v>1036.8599999999999</c:v>
                </c:pt>
                <c:pt idx="216">
                  <c:v>981.06</c:v>
                </c:pt>
                <c:pt idx="217">
                  <c:v>934.39</c:v>
                </c:pt>
                <c:pt idx="218">
                  <c:v>945.32</c:v>
                </c:pt>
                <c:pt idx="219">
                  <c:v>929.43</c:v>
                </c:pt>
                <c:pt idx="220">
                  <c:v>1067.44</c:v>
                </c:pt>
                <c:pt idx="221">
                  <c:v>1064.8699999999999</c:v>
                </c:pt>
                <c:pt idx="222">
                  <c:v>1067.42</c:v>
                </c:pt>
                <c:pt idx="223">
                  <c:v>1047.97</c:v>
                </c:pt>
                <c:pt idx="224">
                  <c:v>1068.18</c:v>
                </c:pt>
                <c:pt idx="225">
                  <c:v>1143.8699999999999</c:v>
                </c:pt>
                <c:pt idx="226">
                  <c:v>1163.06</c:v>
                </c:pt>
                <c:pt idx="227">
                  <c:v>1161.3900000000001</c:v>
                </c:pt>
                <c:pt idx="228">
                  <c:v>1115.3599999999999</c:v>
                </c:pt>
                <c:pt idx="229">
                  <c:v>1108.6400000000001</c:v>
                </c:pt>
                <c:pt idx="230">
                  <c:v>1088.4100000000001</c:v>
                </c:pt>
                <c:pt idx="231">
                  <c:v>1075.43</c:v>
                </c:pt>
                <c:pt idx="232">
                  <c:v>1042.8399999999999</c:v>
                </c:pt>
                <c:pt idx="233">
                  <c:v>1058.67</c:v>
                </c:pt>
                <c:pt idx="234">
                  <c:v>1129.42</c:v>
                </c:pt>
                <c:pt idx="235">
                  <c:v>1100.1500000000001</c:v>
                </c:pt>
                <c:pt idx="236">
                  <c:v>1080.06</c:v>
                </c:pt>
                <c:pt idx="237">
                  <c:v>1060.75</c:v>
                </c:pt>
                <c:pt idx="238">
                  <c:v>1195.3599999999999</c:v>
                </c:pt>
                <c:pt idx="239">
                  <c:v>1171.6300000000001</c:v>
                </c:pt>
                <c:pt idx="240">
                  <c:v>1120.82</c:v>
                </c:pt>
                <c:pt idx="241">
                  <c:v>1076.47</c:v>
                </c:pt>
                <c:pt idx="242">
                  <c:v>1107.19</c:v>
                </c:pt>
                <c:pt idx="243">
                  <c:v>1133.8499999999999</c:v>
                </c:pt>
                <c:pt idx="244">
                  <c:v>1069.1099999999999</c:v>
                </c:pt>
                <c:pt idx="245">
                  <c:v>997.25</c:v>
                </c:pt>
                <c:pt idx="246">
                  <c:v>935.81</c:v>
                </c:pt>
                <c:pt idx="247">
                  <c:v>911.03</c:v>
                </c:pt>
                <c:pt idx="248">
                  <c:v>962.72</c:v>
                </c:pt>
                <c:pt idx="249">
                  <c:v>967.31</c:v>
                </c:pt>
                <c:pt idx="250">
                  <c:v>1112</c:v>
                </c:pt>
                <c:pt idx="251">
                  <c:v>1062.46</c:v>
                </c:pt>
                <c:pt idx="252">
                  <c:v>1050.72</c:v>
                </c:pt>
                <c:pt idx="253">
                  <c:v>1012.67</c:v>
                </c:pt>
                <c:pt idx="254">
                  <c:v>949.65</c:v>
                </c:pt>
                <c:pt idx="255">
                  <c:v>919</c:v>
                </c:pt>
                <c:pt idx="256">
                  <c:v>1135.55</c:v>
                </c:pt>
                <c:pt idx="257">
                  <c:v>1120.33</c:v>
                </c:pt>
                <c:pt idx="258">
                  <c:v>1076.6300000000001</c:v>
                </c:pt>
                <c:pt idx="259">
                  <c:v>1048.8800000000001</c:v>
                </c:pt>
                <c:pt idx="260">
                  <c:v>1006.34</c:v>
                </c:pt>
                <c:pt idx="261">
                  <c:v>1055.0899999999999</c:v>
                </c:pt>
                <c:pt idx="262">
                  <c:v>1091.48</c:v>
                </c:pt>
                <c:pt idx="263">
                  <c:v>1054.1300000000001</c:v>
                </c:pt>
                <c:pt idx="264">
                  <c:v>1087.32</c:v>
                </c:pt>
                <c:pt idx="265">
                  <c:v>1088.28</c:v>
                </c:pt>
                <c:pt idx="266">
                  <c:v>1023.04</c:v>
                </c:pt>
                <c:pt idx="267">
                  <c:v>960.29</c:v>
                </c:pt>
                <c:pt idx="268">
                  <c:v>887.61</c:v>
                </c:pt>
                <c:pt idx="269">
                  <c:v>821.39</c:v>
                </c:pt>
                <c:pt idx="270">
                  <c:v>804.59</c:v>
                </c:pt>
                <c:pt idx="271">
                  <c:v>763.95</c:v>
                </c:pt>
                <c:pt idx="272">
                  <c:v>792.92</c:v>
                </c:pt>
                <c:pt idx="273">
                  <c:v>721.61</c:v>
                </c:pt>
                <c:pt idx="274">
                  <c:v>702.46</c:v>
                </c:pt>
                <c:pt idx="275">
                  <c:v>761.02</c:v>
                </c:pt>
                <c:pt idx="276">
                  <c:v>830.13</c:v>
                </c:pt>
                <c:pt idx="277">
                  <c:v>757.66</c:v>
                </c:pt>
                <c:pt idx="278">
                  <c:v>676.05</c:v>
                </c:pt>
                <c:pt idx="279">
                  <c:v>661.55</c:v>
                </c:pt>
                <c:pt idx="280">
                  <c:v>623.47</c:v>
                </c:pt>
                <c:pt idx="281">
                  <c:v>581.25</c:v>
                </c:pt>
                <c:pt idx="282">
                  <c:v>556.72</c:v>
                </c:pt>
                <c:pt idx="283">
                  <c:v>640.64</c:v>
                </c:pt>
                <c:pt idx="284">
                  <c:v>745.45</c:v>
                </c:pt>
                <c:pt idx="285">
                  <c:v>666.02</c:v>
                </c:pt>
                <c:pt idx="286">
                  <c:v>593.20000000000005</c:v>
                </c:pt>
                <c:pt idx="287">
                  <c:v>548.77</c:v>
                </c:pt>
                <c:pt idx="288">
                  <c:v>822.39</c:v>
                </c:pt>
                <c:pt idx="289">
                  <c:v>749.62</c:v>
                </c:pt>
                <c:pt idx="290">
                  <c:v>745.6</c:v>
                </c:pt>
                <c:pt idx="291">
                  <c:v>674.54</c:v>
                </c:pt>
                <c:pt idx="292">
                  <c:v>690.38</c:v>
                </c:pt>
                <c:pt idx="293">
                  <c:v>718.97</c:v>
                </c:pt>
                <c:pt idx="294">
                  <c:v>673.25</c:v>
                </c:pt>
                <c:pt idx="295">
                  <c:v>622.6</c:v>
                </c:pt>
                <c:pt idx="296">
                  <c:v>571.95000000000005</c:v>
                </c:pt>
                <c:pt idx="297">
                  <c:v>533.91</c:v>
                </c:pt>
                <c:pt idx="298">
                  <c:v>568.71</c:v>
                </c:pt>
                <c:pt idx="299">
                  <c:v>537.73</c:v>
                </c:pt>
                <c:pt idx="300">
                  <c:v>759</c:v>
                </c:pt>
                <c:pt idx="301">
                  <c:v>641.51</c:v>
                </c:pt>
                <c:pt idx="302">
                  <c:v>544.33000000000004</c:v>
                </c:pt>
                <c:pt idx="303">
                  <c:v>484.14</c:v>
                </c:pt>
                <c:pt idx="304">
                  <c:v>535.22</c:v>
                </c:pt>
                <c:pt idx="305">
                  <c:v>494.1</c:v>
                </c:pt>
                <c:pt idx="306">
                  <c:v>527.16999999999996</c:v>
                </c:pt>
                <c:pt idx="307">
                  <c:v>487.26</c:v>
                </c:pt>
                <c:pt idx="308">
                  <c:v>488.68</c:v>
                </c:pt>
                <c:pt idx="309">
                  <c:v>836.96</c:v>
                </c:pt>
                <c:pt idx="310">
                  <c:v>745.91</c:v>
                </c:pt>
                <c:pt idx="311">
                  <c:v>680.22</c:v>
                </c:pt>
                <c:pt idx="312">
                  <c:v>615.77</c:v>
                </c:pt>
                <c:pt idx="313">
                  <c:v>591.51</c:v>
                </c:pt>
                <c:pt idx="314">
                  <c:v>566.91999999999996</c:v>
                </c:pt>
                <c:pt idx="315">
                  <c:v>486.7</c:v>
                </c:pt>
                <c:pt idx="316">
                  <c:v>467.54</c:v>
                </c:pt>
                <c:pt idx="317">
                  <c:v>433.46</c:v>
                </c:pt>
                <c:pt idx="318">
                  <c:v>404.18</c:v>
                </c:pt>
                <c:pt idx="319">
                  <c:v>400.43</c:v>
                </c:pt>
                <c:pt idx="320">
                  <c:v>418.47</c:v>
                </c:pt>
                <c:pt idx="321">
                  <c:v>511.99</c:v>
                </c:pt>
                <c:pt idx="322">
                  <c:v>489.68</c:v>
                </c:pt>
                <c:pt idx="323">
                  <c:v>472.07</c:v>
                </c:pt>
                <c:pt idx="324">
                  <c:v>457.7</c:v>
                </c:pt>
                <c:pt idx="325">
                  <c:v>603.64</c:v>
                </c:pt>
                <c:pt idx="326">
                  <c:v>579.6</c:v>
                </c:pt>
                <c:pt idx="327">
                  <c:v>563.22</c:v>
                </c:pt>
                <c:pt idx="328">
                  <c:v>526.39</c:v>
                </c:pt>
                <c:pt idx="329">
                  <c:v>577.80999999999995</c:v>
                </c:pt>
                <c:pt idx="330">
                  <c:v>588.59</c:v>
                </c:pt>
                <c:pt idx="331">
                  <c:v>557.6</c:v>
                </c:pt>
                <c:pt idx="332">
                  <c:v>521.6</c:v>
                </c:pt>
                <c:pt idx="333">
                  <c:v>550.64</c:v>
                </c:pt>
                <c:pt idx="334">
                  <c:v>752.65</c:v>
                </c:pt>
                <c:pt idx="335">
                  <c:v>677.7</c:v>
                </c:pt>
                <c:pt idx="336">
                  <c:v>670.29</c:v>
                </c:pt>
                <c:pt idx="337">
                  <c:v>628.59</c:v>
                </c:pt>
                <c:pt idx="338">
                  <c:v>745.2</c:v>
                </c:pt>
                <c:pt idx="339">
                  <c:v>680.53</c:v>
                </c:pt>
                <c:pt idx="340">
                  <c:v>634.54</c:v>
                </c:pt>
                <c:pt idx="341">
                  <c:v>597.47</c:v>
                </c:pt>
                <c:pt idx="342">
                  <c:v>596.38</c:v>
                </c:pt>
                <c:pt idx="343">
                  <c:v>763.06</c:v>
                </c:pt>
                <c:pt idx="344">
                  <c:v>781.21</c:v>
                </c:pt>
                <c:pt idx="345">
                  <c:v>794.1</c:v>
                </c:pt>
                <c:pt idx="346">
                  <c:v>733.56</c:v>
                </c:pt>
                <c:pt idx="347">
                  <c:v>707.68</c:v>
                </c:pt>
                <c:pt idx="348">
                  <c:v>776.93</c:v>
                </c:pt>
                <c:pt idx="349">
                  <c:v>795.16</c:v>
                </c:pt>
                <c:pt idx="350">
                  <c:v>884.95</c:v>
                </c:pt>
                <c:pt idx="351">
                  <c:v>860.48</c:v>
                </c:pt>
                <c:pt idx="352">
                  <c:v>825.1</c:v>
                </c:pt>
                <c:pt idx="353">
                  <c:v>814.01</c:v>
                </c:pt>
                <c:pt idx="354">
                  <c:v>782.1</c:v>
                </c:pt>
                <c:pt idx="355">
                  <c:v>794.98</c:v>
                </c:pt>
                <c:pt idx="356">
                  <c:v>797.62</c:v>
                </c:pt>
                <c:pt idx="357">
                  <c:v>824.39</c:v>
                </c:pt>
                <c:pt idx="358">
                  <c:v>824</c:v>
                </c:pt>
                <c:pt idx="359">
                  <c:v>951.66</c:v>
                </c:pt>
                <c:pt idx="360">
                  <c:v>968.4</c:v>
                </c:pt>
                <c:pt idx="361">
                  <c:v>990.24</c:v>
                </c:pt>
                <c:pt idx="362">
                  <c:v>971.64</c:v>
                </c:pt>
                <c:pt idx="363">
                  <c:v>954.27</c:v>
                </c:pt>
                <c:pt idx="364">
                  <c:v>948.08</c:v>
                </c:pt>
                <c:pt idx="365">
                  <c:v>886.26</c:v>
                </c:pt>
                <c:pt idx="366">
                  <c:v>830.46</c:v>
                </c:pt>
                <c:pt idx="367">
                  <c:v>815.1</c:v>
                </c:pt>
                <c:pt idx="368">
                  <c:v>778.86</c:v>
                </c:pt>
                <c:pt idx="369">
                  <c:v>761.15</c:v>
                </c:pt>
                <c:pt idx="370">
                  <c:v>747.03</c:v>
                </c:pt>
                <c:pt idx="371">
                  <c:v>758.81</c:v>
                </c:pt>
                <c:pt idx="372">
                  <c:v>830.02</c:v>
                </c:pt>
                <c:pt idx="373">
                  <c:v>809.27</c:v>
                </c:pt>
                <c:pt idx="374">
                  <c:v>810.17</c:v>
                </c:pt>
                <c:pt idx="375">
                  <c:v>807.55</c:v>
                </c:pt>
                <c:pt idx="376">
                  <c:v>909.25</c:v>
                </c:pt>
                <c:pt idx="377">
                  <c:v>894.43</c:v>
                </c:pt>
                <c:pt idx="378">
                  <c:v>865.03</c:v>
                </c:pt>
                <c:pt idx="379">
                  <c:v>830.8</c:v>
                </c:pt>
                <c:pt idx="380">
                  <c:v>853.43</c:v>
                </c:pt>
                <c:pt idx="381">
                  <c:v>894.86</c:v>
                </c:pt>
                <c:pt idx="382">
                  <c:v>869.5</c:v>
                </c:pt>
                <c:pt idx="383">
                  <c:v>838.36</c:v>
                </c:pt>
                <c:pt idx="384">
                  <c:v>827.27</c:v>
                </c:pt>
                <c:pt idx="385">
                  <c:v>918.83</c:v>
                </c:pt>
                <c:pt idx="386">
                  <c:v>889.38</c:v>
                </c:pt>
                <c:pt idx="387">
                  <c:v>861.91</c:v>
                </c:pt>
                <c:pt idx="388">
                  <c:v>837.42</c:v>
                </c:pt>
                <c:pt idx="389">
                  <c:v>925.45</c:v>
                </c:pt>
                <c:pt idx="390">
                  <c:v>897.28</c:v>
                </c:pt>
                <c:pt idx="391">
                  <c:v>878.27</c:v>
                </c:pt>
                <c:pt idx="392">
                  <c:v>859.92</c:v>
                </c:pt>
                <c:pt idx="393">
                  <c:v>821.35</c:v>
                </c:pt>
                <c:pt idx="394">
                  <c:v>801.95</c:v>
                </c:pt>
                <c:pt idx="395">
                  <c:v>774.27</c:v>
                </c:pt>
                <c:pt idx="396">
                  <c:v>774.6</c:v>
                </c:pt>
                <c:pt idx="397">
                  <c:v>735.91</c:v>
                </c:pt>
                <c:pt idx="398">
                  <c:v>715.97</c:v>
                </c:pt>
                <c:pt idx="399">
                  <c:v>724.93</c:v>
                </c:pt>
                <c:pt idx="400">
                  <c:v>747.38</c:v>
                </c:pt>
                <c:pt idx="401">
                  <c:v>806.81</c:v>
                </c:pt>
                <c:pt idx="402">
                  <c:v>818.73</c:v>
                </c:pt>
                <c:pt idx="403">
                  <c:v>782.25</c:v>
                </c:pt>
                <c:pt idx="404">
                  <c:v>734.15</c:v>
                </c:pt>
                <c:pt idx="405">
                  <c:v>705.19</c:v>
                </c:pt>
                <c:pt idx="406">
                  <c:v>732.04</c:v>
                </c:pt>
                <c:pt idx="407">
                  <c:v>703.67</c:v>
                </c:pt>
                <c:pt idx="408">
                  <c:v>727.14</c:v>
                </c:pt>
                <c:pt idx="409">
                  <c:v>723.2</c:v>
                </c:pt>
                <c:pt idx="410">
                  <c:v>824.18</c:v>
                </c:pt>
                <c:pt idx="411">
                  <c:v>816.58</c:v>
                </c:pt>
                <c:pt idx="412">
                  <c:v>839.72</c:v>
                </c:pt>
                <c:pt idx="413">
                  <c:v>840.36</c:v>
                </c:pt>
                <c:pt idx="414">
                  <c:v>858.6</c:v>
                </c:pt>
                <c:pt idx="415">
                  <c:v>883.59</c:v>
                </c:pt>
                <c:pt idx="416">
                  <c:v>871.76</c:v>
                </c:pt>
                <c:pt idx="417">
                  <c:v>867.16</c:v>
                </c:pt>
                <c:pt idx="418">
                  <c:v>854.19</c:v>
                </c:pt>
                <c:pt idx="419">
                  <c:v>772.45</c:v>
                </c:pt>
                <c:pt idx="420">
                  <c:v>729.49</c:v>
                </c:pt>
                <c:pt idx="421">
                  <c:v>675.46</c:v>
                </c:pt>
                <c:pt idx="422">
                  <c:v>646.59</c:v>
                </c:pt>
                <c:pt idx="423">
                  <c:v>658.68</c:v>
                </c:pt>
                <c:pt idx="424">
                  <c:v>654.16999999999996</c:v>
                </c:pt>
                <c:pt idx="425">
                  <c:v>659.74</c:v>
                </c:pt>
                <c:pt idx="426">
                  <c:v>674.58</c:v>
                </c:pt>
                <c:pt idx="427">
                  <c:v>760.67</c:v>
                </c:pt>
                <c:pt idx="428">
                  <c:v>776.88</c:v>
                </c:pt>
                <c:pt idx="429">
                  <c:v>778.83</c:v>
                </c:pt>
                <c:pt idx="430">
                  <c:v>753.83</c:v>
                </c:pt>
                <c:pt idx="431">
                  <c:v>764.34</c:v>
                </c:pt>
                <c:pt idx="432">
                  <c:v>829.09</c:v>
                </c:pt>
                <c:pt idx="433">
                  <c:v>806.04</c:v>
                </c:pt>
                <c:pt idx="434">
                  <c:v>777.7</c:v>
                </c:pt>
                <c:pt idx="435">
                  <c:v>751.13</c:v>
                </c:pt>
                <c:pt idx="436">
                  <c:v>821.18</c:v>
                </c:pt>
                <c:pt idx="437">
                  <c:v>817.4</c:v>
                </c:pt>
                <c:pt idx="438">
                  <c:v>825.57</c:v>
                </c:pt>
                <c:pt idx="439">
                  <c:v>793.76</c:v>
                </c:pt>
                <c:pt idx="440">
                  <c:v>863.59</c:v>
                </c:pt>
                <c:pt idx="441">
                  <c:v>890.52</c:v>
                </c:pt>
                <c:pt idx="442">
                  <c:v>893.88</c:v>
                </c:pt>
                <c:pt idx="443">
                  <c:v>891.83</c:v>
                </c:pt>
                <c:pt idx="444">
                  <c:v>901.66</c:v>
                </c:pt>
                <c:pt idx="445">
                  <c:v>939.48</c:v>
                </c:pt>
                <c:pt idx="446">
                  <c:v>921.36</c:v>
                </c:pt>
                <c:pt idx="447">
                  <c:v>909.74</c:v>
                </c:pt>
                <c:pt idx="448">
                  <c:v>890.21</c:v>
                </c:pt>
                <c:pt idx="449">
                  <c:v>870.58</c:v>
                </c:pt>
                <c:pt idx="450">
                  <c:v>904.51</c:v>
                </c:pt>
                <c:pt idx="451">
                  <c:v>926.25</c:v>
                </c:pt>
                <c:pt idx="452">
                  <c:v>956.63</c:v>
                </c:pt>
                <c:pt idx="453">
                  <c:v>976.52</c:v>
                </c:pt>
                <c:pt idx="454">
                  <c:v>961.88</c:v>
                </c:pt>
                <c:pt idx="455">
                  <c:v>951.57</c:v>
                </c:pt>
                <c:pt idx="456">
                  <c:v>903.9</c:v>
                </c:pt>
                <c:pt idx="457">
                  <c:v>890.41</c:v>
                </c:pt>
                <c:pt idx="458">
                  <c:v>861.55</c:v>
                </c:pt>
                <c:pt idx="459">
                  <c:v>848.65</c:v>
                </c:pt>
                <c:pt idx="460">
                  <c:v>833.85</c:v>
                </c:pt>
                <c:pt idx="461">
                  <c:v>910.81</c:v>
                </c:pt>
                <c:pt idx="462">
                  <c:v>940.86</c:v>
                </c:pt>
                <c:pt idx="463">
                  <c:v>940.08</c:v>
                </c:pt>
                <c:pt idx="464">
                  <c:v>968.07</c:v>
                </c:pt>
                <c:pt idx="465">
                  <c:v>945.44</c:v>
                </c:pt>
                <c:pt idx="466">
                  <c:v>934.44</c:v>
                </c:pt>
                <c:pt idx="467">
                  <c:v>888.29</c:v>
                </c:pt>
                <c:pt idx="468">
                  <c:v>847.75</c:v>
                </c:pt>
                <c:pt idx="469">
                  <c:v>803.71</c:v>
                </c:pt>
                <c:pt idx="470">
                  <c:v>766.92</c:v>
                </c:pt>
                <c:pt idx="471">
                  <c:v>742.1</c:v>
                </c:pt>
                <c:pt idx="472">
                  <c:v>727.88</c:v>
                </c:pt>
                <c:pt idx="473">
                  <c:v>793.49</c:v>
                </c:pt>
                <c:pt idx="474">
                  <c:v>792.25</c:v>
                </c:pt>
                <c:pt idx="475">
                  <c:v>782.46</c:v>
                </c:pt>
                <c:pt idx="476">
                  <c:v>761.74</c:v>
                </c:pt>
                <c:pt idx="477">
                  <c:v>778</c:v>
                </c:pt>
                <c:pt idx="478">
                  <c:v>756.88</c:v>
                </c:pt>
                <c:pt idx="479">
                  <c:v>726.23</c:v>
                </c:pt>
                <c:pt idx="480">
                  <c:v>723.93</c:v>
                </c:pt>
                <c:pt idx="481">
                  <c:v>782.12</c:v>
                </c:pt>
                <c:pt idx="482">
                  <c:v>783.05</c:v>
                </c:pt>
                <c:pt idx="483">
                  <c:v>779.12</c:v>
                </c:pt>
                <c:pt idx="484">
                  <c:v>764.46</c:v>
                </c:pt>
                <c:pt idx="485">
                  <c:v>829.7</c:v>
                </c:pt>
                <c:pt idx="486">
                  <c:v>810.91</c:v>
                </c:pt>
                <c:pt idx="487">
                  <c:v>817.41</c:v>
                </c:pt>
                <c:pt idx="488">
                  <c:v>790.77</c:v>
                </c:pt>
                <c:pt idx="489">
                  <c:v>788.93</c:v>
                </c:pt>
                <c:pt idx="490">
                  <c:v>830.94</c:v>
                </c:pt>
                <c:pt idx="491">
                  <c:v>822.09</c:v>
                </c:pt>
                <c:pt idx="492">
                  <c:v>803.82</c:v>
                </c:pt>
                <c:pt idx="493">
                  <c:v>774.62</c:v>
                </c:pt>
                <c:pt idx="494">
                  <c:v>819.65</c:v>
                </c:pt>
                <c:pt idx="495">
                  <c:v>795.05</c:v>
                </c:pt>
                <c:pt idx="496">
                  <c:v>765.79</c:v>
                </c:pt>
                <c:pt idx="497">
                  <c:v>734.09</c:v>
                </c:pt>
                <c:pt idx="498">
                  <c:v>722.9</c:v>
                </c:pt>
                <c:pt idx="499">
                  <c:v>715.97</c:v>
                </c:pt>
                <c:pt idx="500">
                  <c:v>746.63</c:v>
                </c:pt>
                <c:pt idx="501">
                  <c:v>774.27</c:v>
                </c:pt>
                <c:pt idx="502">
                  <c:v>847.11</c:v>
                </c:pt>
                <c:pt idx="503">
                  <c:v>837.99</c:v>
                </c:pt>
                <c:pt idx="504">
                  <c:v>797.78</c:v>
                </c:pt>
                <c:pt idx="505">
                  <c:v>765.47</c:v>
                </c:pt>
                <c:pt idx="506">
                  <c:v>819.63</c:v>
                </c:pt>
                <c:pt idx="507">
                  <c:v>850.27</c:v>
                </c:pt>
                <c:pt idx="508">
                  <c:v>880.44</c:v>
                </c:pt>
                <c:pt idx="509">
                  <c:v>904.83</c:v>
                </c:pt>
                <c:pt idx="510">
                  <c:v>958.57</c:v>
                </c:pt>
                <c:pt idx="511">
                  <c:v>1022.72</c:v>
                </c:pt>
                <c:pt idx="512">
                  <c:v>1002.58</c:v>
                </c:pt>
                <c:pt idx="513">
                  <c:v>990.68</c:v>
                </c:pt>
                <c:pt idx="514">
                  <c:v>981.19</c:v>
                </c:pt>
                <c:pt idx="515">
                  <c:v>910.58</c:v>
                </c:pt>
                <c:pt idx="516">
                  <c:v>887.72</c:v>
                </c:pt>
                <c:pt idx="517">
                  <c:v>875.76</c:v>
                </c:pt>
                <c:pt idx="518">
                  <c:v>871.16</c:v>
                </c:pt>
                <c:pt idx="519">
                  <c:v>911.85</c:v>
                </c:pt>
                <c:pt idx="520">
                  <c:v>898.05</c:v>
                </c:pt>
                <c:pt idx="521">
                  <c:v>889.8</c:v>
                </c:pt>
                <c:pt idx="522">
                  <c:v>890.37</c:v>
                </c:pt>
                <c:pt idx="523">
                  <c:v>867.82</c:v>
                </c:pt>
                <c:pt idx="524">
                  <c:v>829.29</c:v>
                </c:pt>
                <c:pt idx="525">
                  <c:v>818.16</c:v>
                </c:pt>
                <c:pt idx="526">
                  <c:v>852.27</c:v>
                </c:pt>
                <c:pt idx="527">
                  <c:v>855.07</c:v>
                </c:pt>
                <c:pt idx="528">
                  <c:v>854.08</c:v>
                </c:pt>
                <c:pt idx="529">
                  <c:v>847.63</c:v>
                </c:pt>
                <c:pt idx="530">
                  <c:v>920.38</c:v>
                </c:pt>
                <c:pt idx="531">
                  <c:v>925.5</c:v>
                </c:pt>
                <c:pt idx="532">
                  <c:v>1015.33</c:v>
                </c:pt>
                <c:pt idx="533">
                  <c:v>988.82</c:v>
                </c:pt>
                <c:pt idx="534">
                  <c:v>1001.33</c:v>
                </c:pt>
                <c:pt idx="535">
                  <c:v>1055.1300000000001</c:v>
                </c:pt>
                <c:pt idx="536">
                  <c:v>1033.58</c:v>
                </c:pt>
                <c:pt idx="537">
                  <c:v>1035.6099999999999</c:v>
                </c:pt>
                <c:pt idx="538">
                  <c:v>1022.03</c:v>
                </c:pt>
                <c:pt idx="539">
                  <c:v>1103.47</c:v>
                </c:pt>
                <c:pt idx="540">
                  <c:v>1107.3900000000001</c:v>
                </c:pt>
                <c:pt idx="541">
                  <c:v>1167.9100000000001</c:v>
                </c:pt>
                <c:pt idx="542">
                  <c:v>1183.7</c:v>
                </c:pt>
                <c:pt idx="543">
                  <c:v>1263.26</c:v>
                </c:pt>
                <c:pt idx="544">
                  <c:v>1320.8</c:v>
                </c:pt>
                <c:pt idx="545">
                  <c:v>1355.04</c:v>
                </c:pt>
                <c:pt idx="546">
                  <c:v>1409.57</c:v>
                </c:pt>
                <c:pt idx="547">
                  <c:v>1421.75</c:v>
                </c:pt>
                <c:pt idx="548">
                  <c:v>1443.54</c:v>
                </c:pt>
                <c:pt idx="549">
                  <c:v>1438.22</c:v>
                </c:pt>
                <c:pt idx="550">
                  <c:v>1448.87</c:v>
                </c:pt>
                <c:pt idx="551">
                  <c:v>1469.03</c:v>
                </c:pt>
                <c:pt idx="552">
                  <c:v>1529.99</c:v>
                </c:pt>
                <c:pt idx="553">
                  <c:v>1664.56</c:v>
                </c:pt>
                <c:pt idx="554">
                  <c:v>1857.33</c:v>
                </c:pt>
                <c:pt idx="555">
                  <c:v>1938.32</c:v>
                </c:pt>
                <c:pt idx="556">
                  <c:v>2048.27</c:v>
                </c:pt>
                <c:pt idx="557">
                  <c:v>2129.2600000000002</c:v>
                </c:pt>
                <c:pt idx="558">
                  <c:v>2311.71</c:v>
                </c:pt>
                <c:pt idx="559">
                  <c:v>2411.8200000000002</c:v>
                </c:pt>
                <c:pt idx="560">
                  <c:v>2641.87</c:v>
                </c:pt>
                <c:pt idx="561">
                  <c:v>2783.03</c:v>
                </c:pt>
                <c:pt idx="562">
                  <c:v>2870.34</c:v>
                </c:pt>
                <c:pt idx="563">
                  <c:v>2885</c:v>
                </c:pt>
                <c:pt idx="564">
                  <c:v>2868.95</c:v>
                </c:pt>
                <c:pt idx="565">
                  <c:v>2861.69</c:v>
                </c:pt>
                <c:pt idx="566">
                  <c:v>2884.61</c:v>
                </c:pt>
                <c:pt idx="567">
                  <c:v>2825.75</c:v>
                </c:pt>
                <c:pt idx="568">
                  <c:v>2875.93</c:v>
                </c:pt>
                <c:pt idx="569">
                  <c:v>2775.29</c:v>
                </c:pt>
                <c:pt idx="570">
                  <c:v>2721.94</c:v>
                </c:pt>
                <c:pt idx="571">
                  <c:v>2637.53</c:v>
                </c:pt>
                <c:pt idx="572">
                  <c:v>2583.87</c:v>
                </c:pt>
                <c:pt idx="573">
                  <c:v>2570.6799999999998</c:v>
                </c:pt>
                <c:pt idx="574">
                  <c:v>2585.42</c:v>
                </c:pt>
                <c:pt idx="575">
                  <c:v>2652.12</c:v>
                </c:pt>
                <c:pt idx="576">
                  <c:v>2833.42</c:v>
                </c:pt>
                <c:pt idx="577">
                  <c:v>2979.76</c:v>
                </c:pt>
                <c:pt idx="578">
                  <c:v>3100.74</c:v>
                </c:pt>
                <c:pt idx="579">
                  <c:v>3095.16</c:v>
                </c:pt>
                <c:pt idx="580">
                  <c:v>3343.34</c:v>
                </c:pt>
                <c:pt idx="581">
                  <c:v>3432.5</c:v>
                </c:pt>
                <c:pt idx="582">
                  <c:v>3495.76</c:v>
                </c:pt>
                <c:pt idx="583">
                  <c:v>3613.07</c:v>
                </c:pt>
                <c:pt idx="584">
                  <c:v>3703.93</c:v>
                </c:pt>
                <c:pt idx="585">
                  <c:v>3748.36</c:v>
                </c:pt>
                <c:pt idx="586">
                  <c:v>3785.4</c:v>
                </c:pt>
                <c:pt idx="587">
                  <c:v>3905.14</c:v>
                </c:pt>
                <c:pt idx="588">
                  <c:v>3932.35</c:v>
                </c:pt>
                <c:pt idx="589">
                  <c:v>4054.42</c:v>
                </c:pt>
                <c:pt idx="590">
                  <c:v>4100</c:v>
                </c:pt>
                <c:pt idx="591">
                  <c:v>4196.24</c:v>
                </c:pt>
                <c:pt idx="592">
                  <c:v>4225.8599999999997</c:v>
                </c:pt>
                <c:pt idx="593">
                  <c:v>4281.53</c:v>
                </c:pt>
                <c:pt idx="594">
                  <c:v>4340.18</c:v>
                </c:pt>
                <c:pt idx="595">
                  <c:v>4385.62</c:v>
                </c:pt>
                <c:pt idx="596">
                  <c:v>4502.6499999999996</c:v>
                </c:pt>
                <c:pt idx="597">
                  <c:v>4568.16</c:v>
                </c:pt>
                <c:pt idx="598">
                  <c:v>4622.51</c:v>
                </c:pt>
                <c:pt idx="599">
                  <c:v>4643.79</c:v>
                </c:pt>
                <c:pt idx="600">
                  <c:v>4614.1000000000004</c:v>
                </c:pt>
                <c:pt idx="601">
                  <c:v>4647.6000000000004</c:v>
                </c:pt>
                <c:pt idx="602">
                  <c:v>4588.07</c:v>
                </c:pt>
                <c:pt idx="603">
                  <c:v>4583.3900000000003</c:v>
                </c:pt>
                <c:pt idx="604">
                  <c:v>4567.28</c:v>
                </c:pt>
                <c:pt idx="605">
                  <c:v>4535.92</c:v>
                </c:pt>
                <c:pt idx="606">
                  <c:v>4554.04</c:v>
                </c:pt>
                <c:pt idx="607">
                  <c:v>4555.21</c:v>
                </c:pt>
                <c:pt idx="608">
                  <c:v>4601.97</c:v>
                </c:pt>
                <c:pt idx="609">
                  <c:v>4727.0600000000004</c:v>
                </c:pt>
                <c:pt idx="610">
                  <c:v>4810.9799999999996</c:v>
                </c:pt>
                <c:pt idx="611">
                  <c:v>4894.62</c:v>
                </c:pt>
                <c:pt idx="612">
                  <c:v>4956.0200000000004</c:v>
                </c:pt>
                <c:pt idx="613">
                  <c:v>5046.66</c:v>
                </c:pt>
                <c:pt idx="614">
                  <c:v>5109.6000000000004</c:v>
                </c:pt>
                <c:pt idx="615">
                  <c:v>5094.3599999999997</c:v>
                </c:pt>
                <c:pt idx="616">
                  <c:v>5053.12</c:v>
                </c:pt>
                <c:pt idx="617">
                  <c:v>5010.3599999999997</c:v>
                </c:pt>
                <c:pt idx="618">
                  <c:v>4980.93</c:v>
                </c:pt>
                <c:pt idx="619">
                  <c:v>4946.01</c:v>
                </c:pt>
                <c:pt idx="620">
                  <c:v>4818.47</c:v>
                </c:pt>
                <c:pt idx="621">
                  <c:v>4746.9799999999996</c:v>
                </c:pt>
                <c:pt idx="622">
                  <c:v>4625.0600000000004</c:v>
                </c:pt>
                <c:pt idx="623">
                  <c:v>4540.3100000000004</c:v>
                </c:pt>
                <c:pt idx="624">
                  <c:v>4434.07</c:v>
                </c:pt>
                <c:pt idx="625">
                  <c:v>4348.71</c:v>
                </c:pt>
                <c:pt idx="626">
                  <c:v>4263.66</c:v>
                </c:pt>
                <c:pt idx="627">
                  <c:v>4228.6499999999996</c:v>
                </c:pt>
                <c:pt idx="628">
                  <c:v>4195.9799999999996</c:v>
                </c:pt>
                <c:pt idx="629">
                  <c:v>4177.3</c:v>
                </c:pt>
                <c:pt idx="630">
                  <c:v>4163.74</c:v>
                </c:pt>
                <c:pt idx="631">
                  <c:v>4147.83</c:v>
                </c:pt>
                <c:pt idx="632">
                  <c:v>4162.6899999999996</c:v>
                </c:pt>
                <c:pt idx="633">
                  <c:v>4175.3500000000004</c:v>
                </c:pt>
                <c:pt idx="634">
                  <c:v>4208.01</c:v>
                </c:pt>
                <c:pt idx="635">
                  <c:v>4233.3100000000004</c:v>
                </c:pt>
                <c:pt idx="636">
                  <c:v>4221.96</c:v>
                </c:pt>
                <c:pt idx="637">
                  <c:v>4216.13</c:v>
                </c:pt>
                <c:pt idx="638">
                  <c:v>4203.2700000000004</c:v>
                </c:pt>
                <c:pt idx="639">
                  <c:v>4143.87</c:v>
                </c:pt>
                <c:pt idx="640">
                  <c:v>4074.7</c:v>
                </c:pt>
                <c:pt idx="641">
                  <c:v>3996.77</c:v>
                </c:pt>
                <c:pt idx="642">
                  <c:v>3887.85</c:v>
                </c:pt>
                <c:pt idx="643">
                  <c:v>3739.72</c:v>
                </c:pt>
                <c:pt idx="644">
                  <c:v>3562.67</c:v>
                </c:pt>
                <c:pt idx="645">
                  <c:v>3429.83</c:v>
                </c:pt>
                <c:pt idx="646">
                  <c:v>3154.26</c:v>
                </c:pt>
                <c:pt idx="647">
                  <c:v>2847.62</c:v>
                </c:pt>
                <c:pt idx="648">
                  <c:v>2562.12</c:v>
                </c:pt>
                <c:pt idx="649">
                  <c:v>2312.65</c:v>
                </c:pt>
                <c:pt idx="650">
                  <c:v>2072.04</c:v>
                </c:pt>
                <c:pt idx="651">
                  <c:v>1922.95</c:v>
                </c:pt>
                <c:pt idx="652">
                  <c:v>1814</c:v>
                </c:pt>
                <c:pt idx="653">
                  <c:v>1778.69</c:v>
                </c:pt>
                <c:pt idx="654">
                  <c:v>1697.65</c:v>
                </c:pt>
                <c:pt idx="655">
                  <c:v>1579.21</c:v>
                </c:pt>
                <c:pt idx="656">
                  <c:v>1443.29</c:v>
                </c:pt>
                <c:pt idx="657">
                  <c:v>1306.8399999999999</c:v>
                </c:pt>
                <c:pt idx="658">
                  <c:v>1229.9000000000001</c:v>
                </c:pt>
                <c:pt idx="659">
                  <c:v>1171.3599999999999</c:v>
                </c:pt>
                <c:pt idx="660">
                  <c:v>1138.0899999999999</c:v>
                </c:pt>
                <c:pt idx="661">
                  <c:v>1123.29</c:v>
                </c:pt>
                <c:pt idx="662">
                  <c:v>1107.0899999999999</c:v>
                </c:pt>
                <c:pt idx="663">
                  <c:v>1107.55</c:v>
                </c:pt>
                <c:pt idx="664">
                  <c:v>1061.1400000000001</c:v>
                </c:pt>
                <c:pt idx="665">
                  <c:v>1031.42</c:v>
                </c:pt>
                <c:pt idx="666">
                  <c:v>1029.75</c:v>
                </c:pt>
                <c:pt idx="667">
                  <c:v>1006.89</c:v>
                </c:pt>
                <c:pt idx="668">
                  <c:v>995.16</c:v>
                </c:pt>
                <c:pt idx="669">
                  <c:v>974.66</c:v>
                </c:pt>
                <c:pt idx="670">
                  <c:v>946.68</c:v>
                </c:pt>
                <c:pt idx="671">
                  <c:v>931.08</c:v>
                </c:pt>
                <c:pt idx="672">
                  <c:v>906.55</c:v>
                </c:pt>
                <c:pt idx="673">
                  <c:v>909.72</c:v>
                </c:pt>
                <c:pt idx="674">
                  <c:v>908.35</c:v>
                </c:pt>
                <c:pt idx="675">
                  <c:v>923.78</c:v>
                </c:pt>
                <c:pt idx="676">
                  <c:v>956.93</c:v>
                </c:pt>
                <c:pt idx="677">
                  <c:v>1033.6500000000001</c:v>
                </c:pt>
                <c:pt idx="678">
                  <c:v>1037.07</c:v>
                </c:pt>
                <c:pt idx="679">
                  <c:v>999.73</c:v>
                </c:pt>
                <c:pt idx="680">
                  <c:v>998.29</c:v>
                </c:pt>
                <c:pt idx="681">
                  <c:v>983.41</c:v>
                </c:pt>
                <c:pt idx="682">
                  <c:v>972.45</c:v>
                </c:pt>
                <c:pt idx="683">
                  <c:v>983.46</c:v>
                </c:pt>
                <c:pt idx="684">
                  <c:v>1028.7</c:v>
                </c:pt>
                <c:pt idx="685">
                  <c:v>979.85</c:v>
                </c:pt>
                <c:pt idx="686">
                  <c:v>934.31</c:v>
                </c:pt>
                <c:pt idx="687">
                  <c:v>924.29</c:v>
                </c:pt>
                <c:pt idx="688">
                  <c:v>953.6</c:v>
                </c:pt>
                <c:pt idx="689">
                  <c:v>931.73</c:v>
                </c:pt>
                <c:pt idx="690">
                  <c:v>979.11</c:v>
                </c:pt>
                <c:pt idx="691">
                  <c:v>966.45</c:v>
                </c:pt>
                <c:pt idx="692">
                  <c:v>1029.23</c:v>
                </c:pt>
                <c:pt idx="693">
                  <c:v>1039.32</c:v>
                </c:pt>
                <c:pt idx="694">
                  <c:v>1043.54</c:v>
                </c:pt>
                <c:pt idx="695">
                  <c:v>1031</c:v>
                </c:pt>
                <c:pt idx="696">
                  <c:v>1013.78</c:v>
                </c:pt>
                <c:pt idx="697">
                  <c:v>1033.67</c:v>
                </c:pt>
                <c:pt idx="698">
                  <c:v>999.25</c:v>
                </c:pt>
                <c:pt idx="699">
                  <c:v>948.68</c:v>
                </c:pt>
                <c:pt idx="700">
                  <c:v>911.71</c:v>
                </c:pt>
                <c:pt idx="701">
                  <c:v>886.85</c:v>
                </c:pt>
                <c:pt idx="702">
                  <c:v>891.55</c:v>
                </c:pt>
                <c:pt idx="703">
                  <c:v>917.66</c:v>
                </c:pt>
              </c:numCache>
            </c:numRef>
          </c:val>
          <c:smooth val="0"/>
          <c:extLst>
            <c:ext xmlns:c16="http://schemas.microsoft.com/office/drawing/2014/chart" uri="{C3380CC4-5D6E-409C-BE32-E72D297353CC}">
              <c16:uniqueId val="{00000000-0765-4684-AE38-A2DD5DD6189F}"/>
            </c:ext>
          </c:extLst>
        </c:ser>
        <c:dLbls>
          <c:showLegendKey val="0"/>
          <c:showVal val="0"/>
          <c:showCatName val="0"/>
          <c:showSerName val="0"/>
          <c:showPercent val="0"/>
          <c:showBubbleSize val="0"/>
        </c:dLbls>
        <c:smooth val="0"/>
        <c:axId val="1577786752"/>
        <c:axId val="1577912480"/>
      </c:lineChart>
      <c:dateAx>
        <c:axId val="1577786752"/>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77912480"/>
        <c:crosses val="autoZero"/>
        <c:auto val="1"/>
        <c:lblOffset val="100"/>
        <c:baseTimeUnit val="days"/>
      </c:dateAx>
      <c:valAx>
        <c:axId val="1577912480"/>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7778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中远海控股价和集运运价</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file!$B$1</c:f>
              <c:strCache>
                <c:ptCount val="1"/>
                <c:pt idx="0">
                  <c:v>中远海控月末收盘价</c:v>
                </c:pt>
              </c:strCache>
            </c:strRef>
          </c:tx>
          <c:spPr>
            <a:ln w="28575" cap="rnd">
              <a:solidFill>
                <a:schemeClr val="accent1"/>
              </a:solidFill>
              <a:round/>
            </a:ln>
            <a:effectLst/>
          </c:spPr>
          <c:marker>
            <c:symbol val="none"/>
          </c:marker>
          <c:cat>
            <c:numRef>
              <c:f>file!$A$2:$A$124</c:f>
              <c:numCache>
                <c:formatCode>yyyy\-mm\-dd</c:formatCode>
                <c:ptCount val="123"/>
                <c:pt idx="0">
                  <c:v>41486</c:v>
                </c:pt>
                <c:pt idx="1">
                  <c:v>41516</c:v>
                </c:pt>
                <c:pt idx="2">
                  <c:v>41547</c:v>
                </c:pt>
                <c:pt idx="3">
                  <c:v>41578</c:v>
                </c:pt>
                <c:pt idx="4">
                  <c:v>41607</c:v>
                </c:pt>
                <c:pt idx="5">
                  <c:v>41639</c:v>
                </c:pt>
                <c:pt idx="6">
                  <c:v>41669</c:v>
                </c:pt>
                <c:pt idx="7">
                  <c:v>41698</c:v>
                </c:pt>
                <c:pt idx="8">
                  <c:v>41729</c:v>
                </c:pt>
                <c:pt idx="9">
                  <c:v>41759</c:v>
                </c:pt>
                <c:pt idx="10">
                  <c:v>41789</c:v>
                </c:pt>
                <c:pt idx="11">
                  <c:v>41820</c:v>
                </c:pt>
                <c:pt idx="12">
                  <c:v>41851</c:v>
                </c:pt>
                <c:pt idx="13">
                  <c:v>41880</c:v>
                </c:pt>
                <c:pt idx="14">
                  <c:v>41912</c:v>
                </c:pt>
                <c:pt idx="15">
                  <c:v>41943</c:v>
                </c:pt>
                <c:pt idx="16">
                  <c:v>41971</c:v>
                </c:pt>
                <c:pt idx="17">
                  <c:v>42004</c:v>
                </c:pt>
                <c:pt idx="18">
                  <c:v>42034</c:v>
                </c:pt>
                <c:pt idx="19">
                  <c:v>42062</c:v>
                </c:pt>
                <c:pt idx="20">
                  <c:v>42094</c:v>
                </c:pt>
                <c:pt idx="21">
                  <c:v>42124</c:v>
                </c:pt>
                <c:pt idx="22">
                  <c:v>42153</c:v>
                </c:pt>
                <c:pt idx="23">
                  <c:v>42185</c:v>
                </c:pt>
                <c:pt idx="24">
                  <c:v>42216</c:v>
                </c:pt>
                <c:pt idx="25">
                  <c:v>42247</c:v>
                </c:pt>
                <c:pt idx="26">
                  <c:v>42277</c:v>
                </c:pt>
                <c:pt idx="27">
                  <c:v>42307</c:v>
                </c:pt>
                <c:pt idx="28">
                  <c:v>42338</c:v>
                </c:pt>
                <c:pt idx="29">
                  <c:v>42369</c:v>
                </c:pt>
                <c:pt idx="30">
                  <c:v>42398</c:v>
                </c:pt>
                <c:pt idx="31">
                  <c:v>42429</c:v>
                </c:pt>
                <c:pt idx="32">
                  <c:v>42460</c:v>
                </c:pt>
                <c:pt idx="33">
                  <c:v>42489</c:v>
                </c:pt>
                <c:pt idx="34">
                  <c:v>42521</c:v>
                </c:pt>
                <c:pt idx="35">
                  <c:v>42551</c:v>
                </c:pt>
                <c:pt idx="36">
                  <c:v>42580</c:v>
                </c:pt>
                <c:pt idx="37">
                  <c:v>42613</c:v>
                </c:pt>
                <c:pt idx="38">
                  <c:v>42643</c:v>
                </c:pt>
                <c:pt idx="39">
                  <c:v>42674</c:v>
                </c:pt>
                <c:pt idx="40">
                  <c:v>42704</c:v>
                </c:pt>
                <c:pt idx="41">
                  <c:v>42734</c:v>
                </c:pt>
                <c:pt idx="42">
                  <c:v>42761</c:v>
                </c:pt>
                <c:pt idx="43">
                  <c:v>42794</c:v>
                </c:pt>
                <c:pt idx="44">
                  <c:v>42825</c:v>
                </c:pt>
                <c:pt idx="45">
                  <c:v>42853</c:v>
                </c:pt>
                <c:pt idx="46">
                  <c:v>42886</c:v>
                </c:pt>
                <c:pt idx="47">
                  <c:v>42916</c:v>
                </c:pt>
                <c:pt idx="48">
                  <c:v>42947</c:v>
                </c:pt>
                <c:pt idx="49">
                  <c:v>42978</c:v>
                </c:pt>
                <c:pt idx="50">
                  <c:v>43007</c:v>
                </c:pt>
                <c:pt idx="51">
                  <c:v>43039</c:v>
                </c:pt>
                <c:pt idx="52">
                  <c:v>43069</c:v>
                </c:pt>
                <c:pt idx="53">
                  <c:v>43098</c:v>
                </c:pt>
                <c:pt idx="54">
                  <c:v>43131</c:v>
                </c:pt>
                <c:pt idx="55">
                  <c:v>43159</c:v>
                </c:pt>
                <c:pt idx="56">
                  <c:v>43189</c:v>
                </c:pt>
                <c:pt idx="57">
                  <c:v>43217</c:v>
                </c:pt>
                <c:pt idx="58">
                  <c:v>43251</c:v>
                </c:pt>
                <c:pt idx="59">
                  <c:v>43280</c:v>
                </c:pt>
                <c:pt idx="60">
                  <c:v>43312</c:v>
                </c:pt>
                <c:pt idx="61">
                  <c:v>43343</c:v>
                </c:pt>
                <c:pt idx="62">
                  <c:v>43371</c:v>
                </c:pt>
                <c:pt idx="63">
                  <c:v>43404</c:v>
                </c:pt>
                <c:pt idx="64">
                  <c:v>43434</c:v>
                </c:pt>
                <c:pt idx="65">
                  <c:v>43462</c:v>
                </c:pt>
                <c:pt idx="66">
                  <c:v>43496</c:v>
                </c:pt>
                <c:pt idx="67">
                  <c:v>43524</c:v>
                </c:pt>
                <c:pt idx="68">
                  <c:v>43553</c:v>
                </c:pt>
                <c:pt idx="69">
                  <c:v>43585</c:v>
                </c:pt>
                <c:pt idx="70">
                  <c:v>43616</c:v>
                </c:pt>
                <c:pt idx="71">
                  <c:v>43644</c:v>
                </c:pt>
                <c:pt idx="72">
                  <c:v>43677</c:v>
                </c:pt>
                <c:pt idx="73">
                  <c:v>43707</c:v>
                </c:pt>
                <c:pt idx="74">
                  <c:v>43738</c:v>
                </c:pt>
                <c:pt idx="75">
                  <c:v>43769</c:v>
                </c:pt>
                <c:pt idx="76">
                  <c:v>43798</c:v>
                </c:pt>
                <c:pt idx="77">
                  <c:v>43830</c:v>
                </c:pt>
                <c:pt idx="78">
                  <c:v>43853</c:v>
                </c:pt>
                <c:pt idx="79">
                  <c:v>43889</c:v>
                </c:pt>
                <c:pt idx="80">
                  <c:v>43921</c:v>
                </c:pt>
                <c:pt idx="81">
                  <c:v>43951</c:v>
                </c:pt>
                <c:pt idx="82">
                  <c:v>43980</c:v>
                </c:pt>
                <c:pt idx="83">
                  <c:v>44012</c:v>
                </c:pt>
                <c:pt idx="84">
                  <c:v>44043</c:v>
                </c:pt>
                <c:pt idx="85">
                  <c:v>44074</c:v>
                </c:pt>
                <c:pt idx="86">
                  <c:v>44104</c:v>
                </c:pt>
                <c:pt idx="87">
                  <c:v>44134</c:v>
                </c:pt>
                <c:pt idx="88">
                  <c:v>44165</c:v>
                </c:pt>
                <c:pt idx="89">
                  <c:v>44196</c:v>
                </c:pt>
                <c:pt idx="90">
                  <c:v>44225</c:v>
                </c:pt>
                <c:pt idx="91">
                  <c:v>44253</c:v>
                </c:pt>
                <c:pt idx="92">
                  <c:v>44286</c:v>
                </c:pt>
                <c:pt idx="93">
                  <c:v>44316</c:v>
                </c:pt>
                <c:pt idx="94">
                  <c:v>44347</c:v>
                </c:pt>
                <c:pt idx="95">
                  <c:v>44377</c:v>
                </c:pt>
                <c:pt idx="96">
                  <c:v>44407</c:v>
                </c:pt>
                <c:pt idx="97">
                  <c:v>44439</c:v>
                </c:pt>
                <c:pt idx="98">
                  <c:v>44469</c:v>
                </c:pt>
                <c:pt idx="99">
                  <c:v>44498</c:v>
                </c:pt>
                <c:pt idx="100">
                  <c:v>44530</c:v>
                </c:pt>
                <c:pt idx="101">
                  <c:v>44561</c:v>
                </c:pt>
                <c:pt idx="102">
                  <c:v>44589</c:v>
                </c:pt>
                <c:pt idx="103">
                  <c:v>44620</c:v>
                </c:pt>
                <c:pt idx="104">
                  <c:v>44651</c:v>
                </c:pt>
                <c:pt idx="105">
                  <c:v>44680</c:v>
                </c:pt>
                <c:pt idx="106">
                  <c:v>44712</c:v>
                </c:pt>
                <c:pt idx="107">
                  <c:v>44742</c:v>
                </c:pt>
                <c:pt idx="108">
                  <c:v>44771</c:v>
                </c:pt>
                <c:pt idx="109">
                  <c:v>44804</c:v>
                </c:pt>
                <c:pt idx="110">
                  <c:v>44834</c:v>
                </c:pt>
                <c:pt idx="111">
                  <c:v>44865</c:v>
                </c:pt>
                <c:pt idx="112">
                  <c:v>44895</c:v>
                </c:pt>
                <c:pt idx="113">
                  <c:v>44925</c:v>
                </c:pt>
                <c:pt idx="114">
                  <c:v>44957</c:v>
                </c:pt>
                <c:pt idx="115">
                  <c:v>44985</c:v>
                </c:pt>
                <c:pt idx="116">
                  <c:v>45016</c:v>
                </c:pt>
                <c:pt idx="117">
                  <c:v>45044</c:v>
                </c:pt>
                <c:pt idx="118">
                  <c:v>45077</c:v>
                </c:pt>
                <c:pt idx="119">
                  <c:v>45107</c:v>
                </c:pt>
                <c:pt idx="120">
                  <c:v>45138</c:v>
                </c:pt>
                <c:pt idx="121">
                  <c:v>45169</c:v>
                </c:pt>
                <c:pt idx="122">
                  <c:v>45197</c:v>
                </c:pt>
              </c:numCache>
            </c:numRef>
          </c:cat>
          <c:val>
            <c:numRef>
              <c:f>file!$B$2:$B$124</c:f>
              <c:numCache>
                <c:formatCode>General</c:formatCode>
                <c:ptCount val="123"/>
                <c:pt idx="0">
                  <c:v>1.45</c:v>
                </c:pt>
                <c:pt idx="1">
                  <c:v>1.7</c:v>
                </c:pt>
                <c:pt idx="2">
                  <c:v>1.85</c:v>
                </c:pt>
                <c:pt idx="3">
                  <c:v>1.67</c:v>
                </c:pt>
                <c:pt idx="4">
                  <c:v>1.8</c:v>
                </c:pt>
                <c:pt idx="5">
                  <c:v>1.76</c:v>
                </c:pt>
                <c:pt idx="6">
                  <c:v>1.68</c:v>
                </c:pt>
                <c:pt idx="7">
                  <c:v>1.74</c:v>
                </c:pt>
                <c:pt idx="8">
                  <c:v>1.92</c:v>
                </c:pt>
                <c:pt idx="9">
                  <c:v>1.64</c:v>
                </c:pt>
                <c:pt idx="10">
                  <c:v>1.6</c:v>
                </c:pt>
                <c:pt idx="11">
                  <c:v>1.6</c:v>
                </c:pt>
                <c:pt idx="12">
                  <c:v>1.76</c:v>
                </c:pt>
                <c:pt idx="13">
                  <c:v>1.78</c:v>
                </c:pt>
                <c:pt idx="14">
                  <c:v>2.17</c:v>
                </c:pt>
                <c:pt idx="15">
                  <c:v>2.19</c:v>
                </c:pt>
                <c:pt idx="16">
                  <c:v>2.85</c:v>
                </c:pt>
                <c:pt idx="17">
                  <c:v>3.84</c:v>
                </c:pt>
                <c:pt idx="18">
                  <c:v>3.43</c:v>
                </c:pt>
                <c:pt idx="19">
                  <c:v>3.31</c:v>
                </c:pt>
                <c:pt idx="20">
                  <c:v>3.97</c:v>
                </c:pt>
                <c:pt idx="21">
                  <c:v>8.17</c:v>
                </c:pt>
                <c:pt idx="22">
                  <c:v>7.14</c:v>
                </c:pt>
                <c:pt idx="23">
                  <c:v>6.66</c:v>
                </c:pt>
                <c:pt idx="24">
                  <c:v>5.4</c:v>
                </c:pt>
                <c:pt idx="25">
                  <c:v>6.21</c:v>
                </c:pt>
                <c:pt idx="26">
                  <c:v>6.21</c:v>
                </c:pt>
                <c:pt idx="27">
                  <c:v>6.21</c:v>
                </c:pt>
                <c:pt idx="28">
                  <c:v>6.21</c:v>
                </c:pt>
                <c:pt idx="29">
                  <c:v>4.82</c:v>
                </c:pt>
                <c:pt idx="30">
                  <c:v>2.92</c:v>
                </c:pt>
                <c:pt idx="31">
                  <c:v>2.95</c:v>
                </c:pt>
                <c:pt idx="32">
                  <c:v>3.25</c:v>
                </c:pt>
                <c:pt idx="33">
                  <c:v>3.03</c:v>
                </c:pt>
                <c:pt idx="34">
                  <c:v>2.84</c:v>
                </c:pt>
                <c:pt idx="35">
                  <c:v>2.71</c:v>
                </c:pt>
                <c:pt idx="36">
                  <c:v>2.75</c:v>
                </c:pt>
                <c:pt idx="37">
                  <c:v>2.74</c:v>
                </c:pt>
                <c:pt idx="38">
                  <c:v>2.7</c:v>
                </c:pt>
                <c:pt idx="39">
                  <c:v>2.81</c:v>
                </c:pt>
                <c:pt idx="40">
                  <c:v>3.19</c:v>
                </c:pt>
                <c:pt idx="41">
                  <c:v>2.8</c:v>
                </c:pt>
                <c:pt idx="42">
                  <c:v>2.89</c:v>
                </c:pt>
                <c:pt idx="43">
                  <c:v>3.26</c:v>
                </c:pt>
                <c:pt idx="44">
                  <c:v>3.16</c:v>
                </c:pt>
                <c:pt idx="45">
                  <c:v>2.94</c:v>
                </c:pt>
                <c:pt idx="46">
                  <c:v>2.86</c:v>
                </c:pt>
                <c:pt idx="47">
                  <c:v>2.86</c:v>
                </c:pt>
                <c:pt idx="48">
                  <c:v>3.88</c:v>
                </c:pt>
                <c:pt idx="49">
                  <c:v>4.16</c:v>
                </c:pt>
                <c:pt idx="50">
                  <c:v>3.68</c:v>
                </c:pt>
                <c:pt idx="51">
                  <c:v>3.7</c:v>
                </c:pt>
                <c:pt idx="52">
                  <c:v>3.36</c:v>
                </c:pt>
                <c:pt idx="53">
                  <c:v>3.61</c:v>
                </c:pt>
                <c:pt idx="54">
                  <c:v>3.87</c:v>
                </c:pt>
                <c:pt idx="55">
                  <c:v>3.22</c:v>
                </c:pt>
                <c:pt idx="56">
                  <c:v>3.14</c:v>
                </c:pt>
                <c:pt idx="57">
                  <c:v>3.01</c:v>
                </c:pt>
                <c:pt idx="58">
                  <c:v>3.27</c:v>
                </c:pt>
                <c:pt idx="59">
                  <c:v>2.63</c:v>
                </c:pt>
                <c:pt idx="60">
                  <c:v>2.41</c:v>
                </c:pt>
                <c:pt idx="61">
                  <c:v>2.1800000000000002</c:v>
                </c:pt>
                <c:pt idx="62">
                  <c:v>2.1800000000000002</c:v>
                </c:pt>
                <c:pt idx="63">
                  <c:v>2.02</c:v>
                </c:pt>
                <c:pt idx="64">
                  <c:v>2.19</c:v>
                </c:pt>
                <c:pt idx="65">
                  <c:v>2.16</c:v>
                </c:pt>
                <c:pt idx="66">
                  <c:v>2.2400000000000002</c:v>
                </c:pt>
                <c:pt idx="67">
                  <c:v>2.67</c:v>
                </c:pt>
                <c:pt idx="68">
                  <c:v>2.82</c:v>
                </c:pt>
                <c:pt idx="69">
                  <c:v>3.06</c:v>
                </c:pt>
                <c:pt idx="70">
                  <c:v>2.5499999999999998</c:v>
                </c:pt>
                <c:pt idx="71">
                  <c:v>2.68</c:v>
                </c:pt>
                <c:pt idx="72">
                  <c:v>2.5</c:v>
                </c:pt>
                <c:pt idx="73">
                  <c:v>2.4500000000000002</c:v>
                </c:pt>
                <c:pt idx="74">
                  <c:v>2.54</c:v>
                </c:pt>
                <c:pt idx="75">
                  <c:v>2.46</c:v>
                </c:pt>
                <c:pt idx="76">
                  <c:v>2.5299999999999998</c:v>
                </c:pt>
                <c:pt idx="77">
                  <c:v>2.81</c:v>
                </c:pt>
                <c:pt idx="78">
                  <c:v>2.54</c:v>
                </c:pt>
                <c:pt idx="79">
                  <c:v>2.16</c:v>
                </c:pt>
                <c:pt idx="80">
                  <c:v>2.19</c:v>
                </c:pt>
                <c:pt idx="81">
                  <c:v>1.92</c:v>
                </c:pt>
                <c:pt idx="82">
                  <c:v>1.69</c:v>
                </c:pt>
                <c:pt idx="83">
                  <c:v>1.85</c:v>
                </c:pt>
                <c:pt idx="84">
                  <c:v>2.31</c:v>
                </c:pt>
                <c:pt idx="85">
                  <c:v>2.9</c:v>
                </c:pt>
                <c:pt idx="86">
                  <c:v>3.06</c:v>
                </c:pt>
                <c:pt idx="87">
                  <c:v>3.49</c:v>
                </c:pt>
                <c:pt idx="88">
                  <c:v>5.3</c:v>
                </c:pt>
                <c:pt idx="89">
                  <c:v>6.52</c:v>
                </c:pt>
                <c:pt idx="90">
                  <c:v>6.63</c:v>
                </c:pt>
                <c:pt idx="91">
                  <c:v>6.75</c:v>
                </c:pt>
                <c:pt idx="92">
                  <c:v>7.22</c:v>
                </c:pt>
                <c:pt idx="93">
                  <c:v>9.76</c:v>
                </c:pt>
                <c:pt idx="94">
                  <c:v>11.41</c:v>
                </c:pt>
                <c:pt idx="95">
                  <c:v>16.309999999999999</c:v>
                </c:pt>
                <c:pt idx="96">
                  <c:v>12.26</c:v>
                </c:pt>
                <c:pt idx="97">
                  <c:v>14.4</c:v>
                </c:pt>
                <c:pt idx="98">
                  <c:v>12</c:v>
                </c:pt>
                <c:pt idx="99">
                  <c:v>11.48</c:v>
                </c:pt>
                <c:pt idx="100">
                  <c:v>12.06</c:v>
                </c:pt>
                <c:pt idx="101">
                  <c:v>12.97</c:v>
                </c:pt>
                <c:pt idx="102">
                  <c:v>11.19</c:v>
                </c:pt>
                <c:pt idx="103">
                  <c:v>12.16</c:v>
                </c:pt>
                <c:pt idx="104">
                  <c:v>10.76</c:v>
                </c:pt>
                <c:pt idx="105">
                  <c:v>10.02</c:v>
                </c:pt>
                <c:pt idx="106">
                  <c:v>10.66</c:v>
                </c:pt>
                <c:pt idx="107">
                  <c:v>10.24</c:v>
                </c:pt>
                <c:pt idx="108">
                  <c:v>10.11</c:v>
                </c:pt>
                <c:pt idx="109">
                  <c:v>10.46</c:v>
                </c:pt>
                <c:pt idx="110">
                  <c:v>8.1199999999999992</c:v>
                </c:pt>
                <c:pt idx="111">
                  <c:v>8.2799999999999994</c:v>
                </c:pt>
                <c:pt idx="112">
                  <c:v>9.31</c:v>
                </c:pt>
                <c:pt idx="113">
                  <c:v>8.9700000000000006</c:v>
                </c:pt>
                <c:pt idx="114">
                  <c:v>9.27</c:v>
                </c:pt>
                <c:pt idx="115">
                  <c:v>9.4</c:v>
                </c:pt>
                <c:pt idx="116">
                  <c:v>9.6199999999999992</c:v>
                </c:pt>
                <c:pt idx="117">
                  <c:v>9.69</c:v>
                </c:pt>
                <c:pt idx="118">
                  <c:v>9.1</c:v>
                </c:pt>
                <c:pt idx="119">
                  <c:v>9.4</c:v>
                </c:pt>
                <c:pt idx="120">
                  <c:v>10.119999999999999</c:v>
                </c:pt>
                <c:pt idx="121">
                  <c:v>9.8000000000000007</c:v>
                </c:pt>
                <c:pt idx="122">
                  <c:v>9.81</c:v>
                </c:pt>
              </c:numCache>
            </c:numRef>
          </c:val>
          <c:smooth val="0"/>
          <c:extLst>
            <c:ext xmlns:c16="http://schemas.microsoft.com/office/drawing/2014/chart" uri="{C3380CC4-5D6E-409C-BE32-E72D297353CC}">
              <c16:uniqueId val="{00000000-79F9-4EBA-ACD8-B3FCEBB62891}"/>
            </c:ext>
          </c:extLst>
        </c:ser>
        <c:dLbls>
          <c:showLegendKey val="0"/>
          <c:showVal val="0"/>
          <c:showCatName val="0"/>
          <c:showSerName val="0"/>
          <c:showPercent val="0"/>
          <c:showBubbleSize val="0"/>
        </c:dLbls>
        <c:marker val="1"/>
        <c:smooth val="0"/>
        <c:axId val="1868555407"/>
        <c:axId val="1865441183"/>
      </c:lineChart>
      <c:lineChart>
        <c:grouping val="standard"/>
        <c:varyColors val="0"/>
        <c:ser>
          <c:idx val="1"/>
          <c:order val="1"/>
          <c:tx>
            <c:strRef>
              <c:f>file!$C$1</c:f>
              <c:strCache>
                <c:ptCount val="1"/>
                <c:pt idx="0">
                  <c:v>中国出口集装箱运价指数:综合指数</c:v>
                </c:pt>
              </c:strCache>
            </c:strRef>
          </c:tx>
          <c:spPr>
            <a:ln w="28575" cap="rnd">
              <a:solidFill>
                <a:schemeClr val="accent2"/>
              </a:solidFill>
              <a:round/>
            </a:ln>
            <a:effectLst/>
          </c:spPr>
          <c:marker>
            <c:symbol val="none"/>
          </c:marker>
          <c:val>
            <c:numRef>
              <c:f>file!$C$2:$C$124</c:f>
              <c:numCache>
                <c:formatCode>0.00_ </c:formatCode>
                <c:ptCount val="123"/>
                <c:pt idx="0">
                  <c:v>1051.7</c:v>
                </c:pt>
                <c:pt idx="1">
                  <c:v>1115.9000000000001</c:v>
                </c:pt>
                <c:pt idx="2">
                  <c:v>1112.7</c:v>
                </c:pt>
                <c:pt idx="3">
                  <c:v>1027.7</c:v>
                </c:pt>
                <c:pt idx="4">
                  <c:v>1031.0999999999999</c:v>
                </c:pt>
                <c:pt idx="5">
                  <c:v>1060.8</c:v>
                </c:pt>
                <c:pt idx="6">
                  <c:v>1122.5</c:v>
                </c:pt>
                <c:pt idx="7">
                  <c:v>1151.5</c:v>
                </c:pt>
                <c:pt idx="8">
                  <c:v>1078.4000000000001</c:v>
                </c:pt>
                <c:pt idx="9">
                  <c:v>1067.2</c:v>
                </c:pt>
                <c:pt idx="10">
                  <c:v>1091.2</c:v>
                </c:pt>
                <c:pt idx="11">
                  <c:v>1100.8</c:v>
                </c:pt>
                <c:pt idx="12">
                  <c:v>1092.4000000000001</c:v>
                </c:pt>
                <c:pt idx="13">
                  <c:v>1106.4000000000001</c:v>
                </c:pt>
                <c:pt idx="14">
                  <c:v>1109.5999999999999</c:v>
                </c:pt>
                <c:pt idx="15">
                  <c:v>1038.4000000000001</c:v>
                </c:pt>
                <c:pt idx="16">
                  <c:v>1043</c:v>
                </c:pt>
                <c:pt idx="17">
                  <c:v>1036.8</c:v>
                </c:pt>
                <c:pt idx="18">
                  <c:v>1060.5</c:v>
                </c:pt>
                <c:pt idx="19">
                  <c:v>1071.5999999999999</c:v>
                </c:pt>
                <c:pt idx="20">
                  <c:v>1052.4000000000001</c:v>
                </c:pt>
                <c:pt idx="21">
                  <c:v>959.4</c:v>
                </c:pt>
                <c:pt idx="22">
                  <c:v>887.5</c:v>
                </c:pt>
                <c:pt idx="23">
                  <c:v>847.6</c:v>
                </c:pt>
                <c:pt idx="24">
                  <c:v>818.4</c:v>
                </c:pt>
                <c:pt idx="25">
                  <c:v>822.2</c:v>
                </c:pt>
                <c:pt idx="26">
                  <c:v>822.9</c:v>
                </c:pt>
                <c:pt idx="27">
                  <c:v>769.8</c:v>
                </c:pt>
                <c:pt idx="28">
                  <c:v>757</c:v>
                </c:pt>
                <c:pt idx="29">
                  <c:v>722.3</c:v>
                </c:pt>
                <c:pt idx="30">
                  <c:v>760.5</c:v>
                </c:pt>
                <c:pt idx="31">
                  <c:v>766.6</c:v>
                </c:pt>
                <c:pt idx="32">
                  <c:v>704.2</c:v>
                </c:pt>
                <c:pt idx="33">
                  <c:v>644.20000000000005</c:v>
                </c:pt>
                <c:pt idx="34">
                  <c:v>651.5</c:v>
                </c:pt>
                <c:pt idx="35">
                  <c:v>658.1</c:v>
                </c:pt>
                <c:pt idx="36">
                  <c:v>670.2</c:v>
                </c:pt>
                <c:pt idx="37">
                  <c:v>670.2</c:v>
                </c:pt>
                <c:pt idx="38">
                  <c:v>670.2</c:v>
                </c:pt>
                <c:pt idx="39">
                  <c:v>670.2</c:v>
                </c:pt>
                <c:pt idx="40">
                  <c:v>762.2</c:v>
                </c:pt>
                <c:pt idx="41">
                  <c:v>777.3</c:v>
                </c:pt>
                <c:pt idx="42">
                  <c:v>838.8</c:v>
                </c:pt>
                <c:pt idx="43">
                  <c:v>860.7</c:v>
                </c:pt>
                <c:pt idx="44">
                  <c:v>789.41</c:v>
                </c:pt>
                <c:pt idx="45">
                  <c:v>799.2</c:v>
                </c:pt>
                <c:pt idx="46">
                  <c:v>834.3</c:v>
                </c:pt>
                <c:pt idx="47">
                  <c:v>845.48</c:v>
                </c:pt>
                <c:pt idx="48">
                  <c:v>862.95</c:v>
                </c:pt>
                <c:pt idx="49">
                  <c:v>859.09</c:v>
                </c:pt>
                <c:pt idx="50">
                  <c:v>826.92</c:v>
                </c:pt>
                <c:pt idx="51">
                  <c:v>778.11</c:v>
                </c:pt>
                <c:pt idx="52">
                  <c:v>784.65</c:v>
                </c:pt>
                <c:pt idx="53">
                  <c:v>768.4</c:v>
                </c:pt>
                <c:pt idx="54">
                  <c:v>793.19</c:v>
                </c:pt>
                <c:pt idx="55">
                  <c:v>836.03</c:v>
                </c:pt>
                <c:pt idx="56">
                  <c:v>816.77</c:v>
                </c:pt>
                <c:pt idx="57">
                  <c:v>753.26</c:v>
                </c:pt>
                <c:pt idx="58">
                  <c:v>764.84</c:v>
                </c:pt>
                <c:pt idx="59">
                  <c:v>803.05</c:v>
                </c:pt>
                <c:pt idx="60">
                  <c:v>820.31</c:v>
                </c:pt>
                <c:pt idx="61">
                  <c:v>830.22</c:v>
                </c:pt>
                <c:pt idx="62">
                  <c:v>853.97</c:v>
                </c:pt>
                <c:pt idx="63">
                  <c:v>834.55</c:v>
                </c:pt>
                <c:pt idx="64">
                  <c:v>853.76</c:v>
                </c:pt>
                <c:pt idx="65">
                  <c:v>849.69</c:v>
                </c:pt>
                <c:pt idx="66">
                  <c:v>856.43</c:v>
                </c:pt>
                <c:pt idx="67">
                  <c:v>886.56</c:v>
                </c:pt>
                <c:pt idx="68">
                  <c:v>830.81</c:v>
                </c:pt>
                <c:pt idx="69">
                  <c:v>799.65</c:v>
                </c:pt>
                <c:pt idx="70">
                  <c:v>799.9</c:v>
                </c:pt>
                <c:pt idx="71">
                  <c:v>808.62</c:v>
                </c:pt>
                <c:pt idx="72">
                  <c:v>816.69</c:v>
                </c:pt>
                <c:pt idx="73">
                  <c:v>826.6</c:v>
                </c:pt>
                <c:pt idx="74">
                  <c:v>821.62</c:v>
                </c:pt>
                <c:pt idx="75">
                  <c:v>784.22</c:v>
                </c:pt>
                <c:pt idx="76">
                  <c:v>815.27</c:v>
                </c:pt>
                <c:pt idx="77">
                  <c:v>841.46</c:v>
                </c:pt>
                <c:pt idx="78">
                  <c:v>927.91</c:v>
                </c:pt>
                <c:pt idx="79">
                  <c:v>930.68</c:v>
                </c:pt>
                <c:pt idx="80">
                  <c:v>899.61</c:v>
                </c:pt>
                <c:pt idx="81">
                  <c:v>882.25</c:v>
                </c:pt>
                <c:pt idx="82">
                  <c:v>837.74</c:v>
                </c:pt>
                <c:pt idx="83">
                  <c:v>840.88</c:v>
                </c:pt>
                <c:pt idx="84">
                  <c:v>861.05</c:v>
                </c:pt>
                <c:pt idx="85">
                  <c:v>879.06</c:v>
                </c:pt>
                <c:pt idx="86">
                  <c:v>965.7</c:v>
                </c:pt>
                <c:pt idx="87">
                  <c:v>1051.77</c:v>
                </c:pt>
                <c:pt idx="88">
                  <c:v>1125.02</c:v>
                </c:pt>
                <c:pt idx="89">
                  <c:v>1446.08</c:v>
                </c:pt>
                <c:pt idx="90">
                  <c:v>1906.13</c:v>
                </c:pt>
                <c:pt idx="91">
                  <c:v>2063.25</c:v>
                </c:pt>
                <c:pt idx="92">
                  <c:v>1913.6</c:v>
                </c:pt>
                <c:pt idx="93">
                  <c:v>1895.6</c:v>
                </c:pt>
                <c:pt idx="94">
                  <c:v>2180.4299999999998</c:v>
                </c:pt>
                <c:pt idx="95">
                  <c:v>2483.6</c:v>
                </c:pt>
                <c:pt idx="96">
                  <c:v>2781.55</c:v>
                </c:pt>
                <c:pt idx="97">
                  <c:v>3027.91</c:v>
                </c:pt>
                <c:pt idx="98">
                  <c:v>3173.57</c:v>
                </c:pt>
                <c:pt idx="99">
                  <c:v>3291.25</c:v>
                </c:pt>
                <c:pt idx="100">
                  <c:v>3240.72</c:v>
                </c:pt>
                <c:pt idx="101">
                  <c:v>3265.41</c:v>
                </c:pt>
                <c:pt idx="102">
                  <c:v>3510.83</c:v>
                </c:pt>
                <c:pt idx="103">
                  <c:v>3504.56</c:v>
                </c:pt>
                <c:pt idx="104">
                  <c:v>3332.65</c:v>
                </c:pt>
                <c:pt idx="105">
                  <c:v>3131.53</c:v>
                </c:pt>
                <c:pt idx="106">
                  <c:v>3117.94</c:v>
                </c:pt>
                <c:pt idx="107">
                  <c:v>3228.37</c:v>
                </c:pt>
                <c:pt idx="108">
                  <c:v>3239.69</c:v>
                </c:pt>
                <c:pt idx="109">
                  <c:v>3033.6</c:v>
                </c:pt>
                <c:pt idx="110">
                  <c:v>2593.35</c:v>
                </c:pt>
                <c:pt idx="111">
                  <c:v>1949.49</c:v>
                </c:pt>
                <c:pt idx="112">
                  <c:v>1683.88</c:v>
                </c:pt>
                <c:pt idx="113">
                  <c:v>1358.63</c:v>
                </c:pt>
                <c:pt idx="114">
                  <c:v>1206.01</c:v>
                </c:pt>
                <c:pt idx="115">
                  <c:v>1103.73</c:v>
                </c:pt>
                <c:pt idx="116">
                  <c:v>1001.27</c:v>
                </c:pt>
                <c:pt idx="117">
                  <c:v>948.48</c:v>
                </c:pt>
                <c:pt idx="118">
                  <c:v>952.11</c:v>
                </c:pt>
                <c:pt idx="119">
                  <c:v>918.89</c:v>
                </c:pt>
                <c:pt idx="120">
                  <c:v>869.89</c:v>
                </c:pt>
                <c:pt idx="121">
                  <c:v>880.79</c:v>
                </c:pt>
                <c:pt idx="122">
                  <c:v>876.46</c:v>
                </c:pt>
              </c:numCache>
            </c:numRef>
          </c:val>
          <c:smooth val="0"/>
          <c:extLst>
            <c:ext xmlns:c16="http://schemas.microsoft.com/office/drawing/2014/chart" uri="{C3380CC4-5D6E-409C-BE32-E72D297353CC}">
              <c16:uniqueId val="{00000001-79F9-4EBA-ACD8-B3FCEBB62891}"/>
            </c:ext>
          </c:extLst>
        </c:ser>
        <c:dLbls>
          <c:showLegendKey val="0"/>
          <c:showVal val="0"/>
          <c:showCatName val="0"/>
          <c:showSerName val="0"/>
          <c:showPercent val="0"/>
          <c:showBubbleSize val="0"/>
        </c:dLbls>
        <c:marker val="1"/>
        <c:smooth val="0"/>
        <c:axId val="1873673471"/>
        <c:axId val="1865436191"/>
      </c:lineChart>
      <c:dateAx>
        <c:axId val="1868555407"/>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5441183"/>
        <c:crosses val="autoZero"/>
        <c:auto val="1"/>
        <c:lblOffset val="100"/>
        <c:baseTimeUnit val="days"/>
      </c:dateAx>
      <c:valAx>
        <c:axId val="1865441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8555407"/>
        <c:crosses val="autoZero"/>
        <c:crossBetween val="between"/>
      </c:valAx>
      <c:valAx>
        <c:axId val="1865436191"/>
        <c:scaling>
          <c:orientation val="minMax"/>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73673471"/>
        <c:crosses val="max"/>
        <c:crossBetween val="between"/>
      </c:valAx>
      <c:catAx>
        <c:axId val="1873673471"/>
        <c:scaling>
          <c:orientation val="minMax"/>
        </c:scaling>
        <c:delete val="1"/>
        <c:axPos val="b"/>
        <c:majorTickMark val="out"/>
        <c:minorTickMark val="none"/>
        <c:tickLblPos val="nextTo"/>
        <c:crossAx val="186543619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股价和估值</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中远海控股价</c:v>
                </c:pt>
              </c:strCache>
            </c:strRef>
          </c:tx>
          <c:spPr>
            <a:ln w="28575" cap="rnd">
              <a:solidFill>
                <a:schemeClr val="accent1"/>
              </a:solidFill>
              <a:round/>
            </a:ln>
            <a:effectLst/>
          </c:spPr>
          <c:marker>
            <c:symbol val="none"/>
          </c:marker>
          <c:cat>
            <c:numRef>
              <c:f>Sheet1!$A$2:$A$62</c:f>
              <c:numCache>
                <c:formatCode>yyyy\-mm\-dd</c:formatCode>
                <c:ptCount val="61"/>
                <c:pt idx="0">
                  <c:v>43404</c:v>
                </c:pt>
                <c:pt idx="1">
                  <c:v>43434</c:v>
                </c:pt>
                <c:pt idx="2">
                  <c:v>43462</c:v>
                </c:pt>
                <c:pt idx="3">
                  <c:v>43496</c:v>
                </c:pt>
                <c:pt idx="4">
                  <c:v>43524</c:v>
                </c:pt>
                <c:pt idx="5">
                  <c:v>43553</c:v>
                </c:pt>
                <c:pt idx="6">
                  <c:v>43585</c:v>
                </c:pt>
                <c:pt idx="7">
                  <c:v>43616</c:v>
                </c:pt>
                <c:pt idx="8">
                  <c:v>43644</c:v>
                </c:pt>
                <c:pt idx="9">
                  <c:v>43677</c:v>
                </c:pt>
                <c:pt idx="10">
                  <c:v>43707</c:v>
                </c:pt>
                <c:pt idx="11">
                  <c:v>43738</c:v>
                </c:pt>
                <c:pt idx="12">
                  <c:v>43769</c:v>
                </c:pt>
                <c:pt idx="13">
                  <c:v>43798</c:v>
                </c:pt>
                <c:pt idx="14">
                  <c:v>43830</c:v>
                </c:pt>
                <c:pt idx="15">
                  <c:v>43853</c:v>
                </c:pt>
                <c:pt idx="16">
                  <c:v>43889</c:v>
                </c:pt>
                <c:pt idx="17">
                  <c:v>43921</c:v>
                </c:pt>
                <c:pt idx="18">
                  <c:v>43951</c:v>
                </c:pt>
                <c:pt idx="19">
                  <c:v>43980</c:v>
                </c:pt>
                <c:pt idx="20">
                  <c:v>44012</c:v>
                </c:pt>
                <c:pt idx="21">
                  <c:v>44043</c:v>
                </c:pt>
                <c:pt idx="22">
                  <c:v>44074</c:v>
                </c:pt>
                <c:pt idx="23">
                  <c:v>44104</c:v>
                </c:pt>
                <c:pt idx="24">
                  <c:v>44134</c:v>
                </c:pt>
                <c:pt idx="25">
                  <c:v>44165</c:v>
                </c:pt>
                <c:pt idx="26">
                  <c:v>44196</c:v>
                </c:pt>
                <c:pt idx="27">
                  <c:v>44225</c:v>
                </c:pt>
                <c:pt idx="28">
                  <c:v>44253</c:v>
                </c:pt>
                <c:pt idx="29">
                  <c:v>44286</c:v>
                </c:pt>
                <c:pt idx="30">
                  <c:v>44316</c:v>
                </c:pt>
                <c:pt idx="31">
                  <c:v>44347</c:v>
                </c:pt>
                <c:pt idx="32">
                  <c:v>44377</c:v>
                </c:pt>
                <c:pt idx="33">
                  <c:v>44407</c:v>
                </c:pt>
                <c:pt idx="34">
                  <c:v>44439</c:v>
                </c:pt>
                <c:pt idx="35">
                  <c:v>44469</c:v>
                </c:pt>
                <c:pt idx="36">
                  <c:v>44498</c:v>
                </c:pt>
                <c:pt idx="37">
                  <c:v>44530</c:v>
                </c:pt>
                <c:pt idx="38">
                  <c:v>44561</c:v>
                </c:pt>
                <c:pt idx="39">
                  <c:v>44589</c:v>
                </c:pt>
                <c:pt idx="40">
                  <c:v>44620</c:v>
                </c:pt>
                <c:pt idx="41">
                  <c:v>44651</c:v>
                </c:pt>
                <c:pt idx="42">
                  <c:v>44680</c:v>
                </c:pt>
                <c:pt idx="43">
                  <c:v>44712</c:v>
                </c:pt>
                <c:pt idx="44">
                  <c:v>44742</c:v>
                </c:pt>
                <c:pt idx="45">
                  <c:v>44771</c:v>
                </c:pt>
                <c:pt idx="46">
                  <c:v>44804</c:v>
                </c:pt>
                <c:pt idx="47">
                  <c:v>44834</c:v>
                </c:pt>
                <c:pt idx="48">
                  <c:v>44865</c:v>
                </c:pt>
                <c:pt idx="49">
                  <c:v>44895</c:v>
                </c:pt>
                <c:pt idx="50">
                  <c:v>44925</c:v>
                </c:pt>
                <c:pt idx="51">
                  <c:v>44957</c:v>
                </c:pt>
                <c:pt idx="52">
                  <c:v>44985</c:v>
                </c:pt>
                <c:pt idx="53">
                  <c:v>45016</c:v>
                </c:pt>
                <c:pt idx="54">
                  <c:v>45044</c:v>
                </c:pt>
                <c:pt idx="55">
                  <c:v>45077</c:v>
                </c:pt>
                <c:pt idx="56">
                  <c:v>45107</c:v>
                </c:pt>
                <c:pt idx="57">
                  <c:v>45138</c:v>
                </c:pt>
                <c:pt idx="58">
                  <c:v>45169</c:v>
                </c:pt>
                <c:pt idx="59">
                  <c:v>45197</c:v>
                </c:pt>
                <c:pt idx="60">
                  <c:v>45225</c:v>
                </c:pt>
              </c:numCache>
            </c:numRef>
          </c:cat>
          <c:val>
            <c:numRef>
              <c:f>Sheet1!$B$2:$B$62</c:f>
              <c:numCache>
                <c:formatCode>General</c:formatCode>
                <c:ptCount val="61"/>
                <c:pt idx="0">
                  <c:v>2.02</c:v>
                </c:pt>
                <c:pt idx="1">
                  <c:v>2.19</c:v>
                </c:pt>
                <c:pt idx="2">
                  <c:v>2.16</c:v>
                </c:pt>
                <c:pt idx="3">
                  <c:v>2.2400000000000002</c:v>
                </c:pt>
                <c:pt idx="4">
                  <c:v>2.67</c:v>
                </c:pt>
                <c:pt idx="5">
                  <c:v>2.82</c:v>
                </c:pt>
                <c:pt idx="6">
                  <c:v>3.06</c:v>
                </c:pt>
                <c:pt idx="7">
                  <c:v>2.5499999999999998</c:v>
                </c:pt>
                <c:pt idx="8">
                  <c:v>2.68</c:v>
                </c:pt>
                <c:pt idx="9">
                  <c:v>2.5</c:v>
                </c:pt>
                <c:pt idx="10">
                  <c:v>2.4500000000000002</c:v>
                </c:pt>
                <c:pt idx="11">
                  <c:v>2.54</c:v>
                </c:pt>
                <c:pt idx="12">
                  <c:v>2.46</c:v>
                </c:pt>
                <c:pt idx="13">
                  <c:v>2.5299999999999998</c:v>
                </c:pt>
                <c:pt idx="14">
                  <c:v>2.81</c:v>
                </c:pt>
                <c:pt idx="15">
                  <c:v>2.54</c:v>
                </c:pt>
                <c:pt idx="16">
                  <c:v>2.16</c:v>
                </c:pt>
                <c:pt idx="17">
                  <c:v>2.19</c:v>
                </c:pt>
                <c:pt idx="18">
                  <c:v>1.92</c:v>
                </c:pt>
                <c:pt idx="19">
                  <c:v>1.69</c:v>
                </c:pt>
                <c:pt idx="20">
                  <c:v>1.85</c:v>
                </c:pt>
                <c:pt idx="21">
                  <c:v>2.31</c:v>
                </c:pt>
                <c:pt idx="22">
                  <c:v>2.9</c:v>
                </c:pt>
                <c:pt idx="23">
                  <c:v>3.06</c:v>
                </c:pt>
                <c:pt idx="24">
                  <c:v>3.49</c:v>
                </c:pt>
                <c:pt idx="25">
                  <c:v>5.3</c:v>
                </c:pt>
                <c:pt idx="26">
                  <c:v>6.52</c:v>
                </c:pt>
                <c:pt idx="27">
                  <c:v>6.63</c:v>
                </c:pt>
                <c:pt idx="28">
                  <c:v>6.75</c:v>
                </c:pt>
                <c:pt idx="29">
                  <c:v>7.22</c:v>
                </c:pt>
                <c:pt idx="30">
                  <c:v>9.76</c:v>
                </c:pt>
                <c:pt idx="31">
                  <c:v>11.41</c:v>
                </c:pt>
                <c:pt idx="32">
                  <c:v>16.309999999999999</c:v>
                </c:pt>
                <c:pt idx="33">
                  <c:v>12.26</c:v>
                </c:pt>
                <c:pt idx="34">
                  <c:v>14.4</c:v>
                </c:pt>
                <c:pt idx="35">
                  <c:v>12</c:v>
                </c:pt>
                <c:pt idx="36">
                  <c:v>11.48</c:v>
                </c:pt>
                <c:pt idx="37">
                  <c:v>12.06</c:v>
                </c:pt>
                <c:pt idx="38">
                  <c:v>12.97</c:v>
                </c:pt>
                <c:pt idx="39">
                  <c:v>11.19</c:v>
                </c:pt>
                <c:pt idx="40">
                  <c:v>12.16</c:v>
                </c:pt>
                <c:pt idx="41">
                  <c:v>10.76</c:v>
                </c:pt>
                <c:pt idx="42">
                  <c:v>10.02</c:v>
                </c:pt>
                <c:pt idx="43">
                  <c:v>10.66</c:v>
                </c:pt>
                <c:pt idx="44">
                  <c:v>10.24</c:v>
                </c:pt>
                <c:pt idx="45">
                  <c:v>10.11</c:v>
                </c:pt>
                <c:pt idx="46">
                  <c:v>10.46</c:v>
                </c:pt>
                <c:pt idx="47">
                  <c:v>8.1199999999999992</c:v>
                </c:pt>
                <c:pt idx="48">
                  <c:v>8.2799999999999994</c:v>
                </c:pt>
                <c:pt idx="49">
                  <c:v>9.31</c:v>
                </c:pt>
                <c:pt idx="50">
                  <c:v>8.9700000000000006</c:v>
                </c:pt>
                <c:pt idx="51">
                  <c:v>9.27</c:v>
                </c:pt>
                <c:pt idx="52">
                  <c:v>9.4</c:v>
                </c:pt>
                <c:pt idx="53">
                  <c:v>9.6199999999999992</c:v>
                </c:pt>
                <c:pt idx="54">
                  <c:v>9.69</c:v>
                </c:pt>
                <c:pt idx="55">
                  <c:v>9.1</c:v>
                </c:pt>
                <c:pt idx="56">
                  <c:v>9.4</c:v>
                </c:pt>
                <c:pt idx="57">
                  <c:v>10.119999999999999</c:v>
                </c:pt>
                <c:pt idx="58">
                  <c:v>9.8000000000000007</c:v>
                </c:pt>
                <c:pt idx="59">
                  <c:v>9.81</c:v>
                </c:pt>
                <c:pt idx="60">
                  <c:v>9.74</c:v>
                </c:pt>
              </c:numCache>
            </c:numRef>
          </c:val>
          <c:smooth val="0"/>
          <c:extLst>
            <c:ext xmlns:c16="http://schemas.microsoft.com/office/drawing/2014/chart" uri="{C3380CC4-5D6E-409C-BE32-E72D297353CC}">
              <c16:uniqueId val="{00000000-558F-40DB-998A-E2388B5CDA6E}"/>
            </c:ext>
          </c:extLst>
        </c:ser>
        <c:dLbls>
          <c:showLegendKey val="0"/>
          <c:showVal val="0"/>
          <c:showCatName val="0"/>
          <c:showSerName val="0"/>
          <c:showPercent val="0"/>
          <c:showBubbleSize val="0"/>
        </c:dLbls>
        <c:marker val="1"/>
        <c:smooth val="0"/>
        <c:axId val="2011479343"/>
        <c:axId val="1778205647"/>
      </c:lineChart>
      <c:lineChart>
        <c:grouping val="standard"/>
        <c:varyColors val="0"/>
        <c:ser>
          <c:idx val="1"/>
          <c:order val="1"/>
          <c:tx>
            <c:strRef>
              <c:f>Sheet1!$C$1</c:f>
              <c:strCache>
                <c:ptCount val="1"/>
                <c:pt idx="0">
                  <c:v>中远海控PE (TTM)</c:v>
                </c:pt>
              </c:strCache>
            </c:strRef>
          </c:tx>
          <c:spPr>
            <a:ln w="28575" cap="rnd">
              <a:solidFill>
                <a:schemeClr val="accent2"/>
              </a:solidFill>
              <a:round/>
            </a:ln>
            <a:effectLst/>
          </c:spPr>
          <c:marker>
            <c:symbol val="none"/>
          </c:marker>
          <c:val>
            <c:numRef>
              <c:f>Sheet1!$C$2:$C$62</c:f>
              <c:numCache>
                <c:formatCode>General</c:formatCode>
                <c:ptCount val="61"/>
                <c:pt idx="0">
                  <c:v>49.1</c:v>
                </c:pt>
                <c:pt idx="1">
                  <c:v>53.11</c:v>
                </c:pt>
                <c:pt idx="2">
                  <c:v>52.33</c:v>
                </c:pt>
                <c:pt idx="3">
                  <c:v>65.290000000000006</c:v>
                </c:pt>
                <c:pt idx="4">
                  <c:v>77.88</c:v>
                </c:pt>
                <c:pt idx="5">
                  <c:v>82.08</c:v>
                </c:pt>
                <c:pt idx="6">
                  <c:v>40.450000000000003</c:v>
                </c:pt>
                <c:pt idx="7">
                  <c:v>33.75</c:v>
                </c:pt>
                <c:pt idx="8">
                  <c:v>35.44</c:v>
                </c:pt>
                <c:pt idx="9">
                  <c:v>33.11</c:v>
                </c:pt>
                <c:pt idx="10">
                  <c:v>32.4</c:v>
                </c:pt>
                <c:pt idx="11">
                  <c:v>24.05</c:v>
                </c:pt>
                <c:pt idx="12">
                  <c:v>22.75</c:v>
                </c:pt>
                <c:pt idx="13">
                  <c:v>23.35</c:v>
                </c:pt>
                <c:pt idx="14">
                  <c:v>26.01</c:v>
                </c:pt>
                <c:pt idx="15">
                  <c:v>23.45</c:v>
                </c:pt>
                <c:pt idx="16">
                  <c:v>19.940000000000001</c:v>
                </c:pt>
                <c:pt idx="17">
                  <c:v>7.45</c:v>
                </c:pt>
                <c:pt idx="18">
                  <c:v>6.93</c:v>
                </c:pt>
                <c:pt idx="19">
                  <c:v>6.08</c:v>
                </c:pt>
                <c:pt idx="20">
                  <c:v>6.68</c:v>
                </c:pt>
                <c:pt idx="21">
                  <c:v>8.34</c:v>
                </c:pt>
                <c:pt idx="22">
                  <c:v>10.01</c:v>
                </c:pt>
                <c:pt idx="23">
                  <c:v>10.54</c:v>
                </c:pt>
                <c:pt idx="24">
                  <c:v>12.03</c:v>
                </c:pt>
                <c:pt idx="25">
                  <c:v>14.29</c:v>
                </c:pt>
                <c:pt idx="26">
                  <c:v>17.59</c:v>
                </c:pt>
                <c:pt idx="27">
                  <c:v>17.88</c:v>
                </c:pt>
                <c:pt idx="28">
                  <c:v>18.21</c:v>
                </c:pt>
                <c:pt idx="29">
                  <c:v>16.7</c:v>
                </c:pt>
                <c:pt idx="30">
                  <c:v>8.93</c:v>
                </c:pt>
                <c:pt idx="31">
                  <c:v>10.44</c:v>
                </c:pt>
                <c:pt idx="32">
                  <c:v>14.92</c:v>
                </c:pt>
                <c:pt idx="33">
                  <c:v>11.27</c:v>
                </c:pt>
                <c:pt idx="34">
                  <c:v>7.24</c:v>
                </c:pt>
                <c:pt idx="35">
                  <c:v>6.03</c:v>
                </c:pt>
                <c:pt idx="36">
                  <c:v>5.77</c:v>
                </c:pt>
                <c:pt idx="37">
                  <c:v>3.78</c:v>
                </c:pt>
                <c:pt idx="38">
                  <c:v>4.0599999999999996</c:v>
                </c:pt>
                <c:pt idx="39">
                  <c:v>3.5</c:v>
                </c:pt>
                <c:pt idx="40">
                  <c:v>3.81</c:v>
                </c:pt>
                <c:pt idx="41">
                  <c:v>2.78</c:v>
                </c:pt>
                <c:pt idx="42">
                  <c:v>2.59</c:v>
                </c:pt>
                <c:pt idx="43">
                  <c:v>2.42</c:v>
                </c:pt>
                <c:pt idx="44">
                  <c:v>2.19</c:v>
                </c:pt>
                <c:pt idx="45">
                  <c:v>2.17</c:v>
                </c:pt>
                <c:pt idx="46">
                  <c:v>1.95</c:v>
                </c:pt>
                <c:pt idx="47">
                  <c:v>1.52</c:v>
                </c:pt>
                <c:pt idx="48">
                  <c:v>1.52</c:v>
                </c:pt>
                <c:pt idx="49">
                  <c:v>1.71</c:v>
                </c:pt>
                <c:pt idx="50">
                  <c:v>1.39</c:v>
                </c:pt>
                <c:pt idx="51">
                  <c:v>1.44</c:v>
                </c:pt>
                <c:pt idx="52">
                  <c:v>1.46</c:v>
                </c:pt>
                <c:pt idx="53">
                  <c:v>1.62</c:v>
                </c:pt>
                <c:pt idx="54">
                  <c:v>1.63</c:v>
                </c:pt>
                <c:pt idx="55">
                  <c:v>1.89</c:v>
                </c:pt>
                <c:pt idx="56">
                  <c:v>1.71</c:v>
                </c:pt>
                <c:pt idx="57">
                  <c:v>1.84</c:v>
                </c:pt>
                <c:pt idx="58">
                  <c:v>2.58</c:v>
                </c:pt>
                <c:pt idx="59">
                  <c:v>2.58</c:v>
                </c:pt>
                <c:pt idx="60">
                  <c:v>2.56</c:v>
                </c:pt>
              </c:numCache>
            </c:numRef>
          </c:val>
          <c:smooth val="0"/>
          <c:extLst>
            <c:ext xmlns:c16="http://schemas.microsoft.com/office/drawing/2014/chart" uri="{C3380CC4-5D6E-409C-BE32-E72D297353CC}">
              <c16:uniqueId val="{00000001-558F-40DB-998A-E2388B5CDA6E}"/>
            </c:ext>
          </c:extLst>
        </c:ser>
        <c:dLbls>
          <c:showLegendKey val="0"/>
          <c:showVal val="0"/>
          <c:showCatName val="0"/>
          <c:showSerName val="0"/>
          <c:showPercent val="0"/>
          <c:showBubbleSize val="0"/>
        </c:dLbls>
        <c:marker val="1"/>
        <c:smooth val="0"/>
        <c:axId val="2024588863"/>
        <c:axId val="1778195247"/>
      </c:lineChart>
      <c:dateAx>
        <c:axId val="2011479343"/>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8205647"/>
        <c:crosses val="autoZero"/>
        <c:auto val="1"/>
        <c:lblOffset val="100"/>
        <c:baseTimeUnit val="days"/>
      </c:dateAx>
      <c:valAx>
        <c:axId val="1778205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11479343"/>
        <c:crosses val="autoZero"/>
        <c:crossBetween val="between"/>
      </c:valAx>
      <c:valAx>
        <c:axId val="177819524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24588863"/>
        <c:crosses val="max"/>
        <c:crossBetween val="between"/>
      </c:valAx>
      <c:catAx>
        <c:axId val="2024588863"/>
        <c:scaling>
          <c:orientation val="minMax"/>
        </c:scaling>
        <c:delete val="1"/>
        <c:axPos val="b"/>
        <c:majorTickMark val="out"/>
        <c:minorTickMark val="none"/>
        <c:tickLblPos val="nextTo"/>
        <c:crossAx val="177819524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东方海外国际股价和集运运价</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file!$D$1</c:f>
              <c:strCache>
                <c:ptCount val="1"/>
                <c:pt idx="0">
                  <c:v>东方海外月末收盘价</c:v>
                </c:pt>
              </c:strCache>
            </c:strRef>
          </c:tx>
          <c:spPr>
            <a:ln w="28575" cap="rnd">
              <a:solidFill>
                <a:schemeClr val="accent2"/>
              </a:solidFill>
              <a:round/>
            </a:ln>
            <a:effectLst/>
          </c:spPr>
          <c:marker>
            <c:symbol val="none"/>
          </c:marker>
          <c:cat>
            <c:numRef>
              <c:f>file!$A$2:$A$125</c:f>
              <c:numCache>
                <c:formatCode>yyyy\-mm\-dd</c:formatCode>
                <c:ptCount val="124"/>
                <c:pt idx="0">
                  <c:v>41486</c:v>
                </c:pt>
                <c:pt idx="1">
                  <c:v>41516</c:v>
                </c:pt>
                <c:pt idx="2">
                  <c:v>41547</c:v>
                </c:pt>
                <c:pt idx="3">
                  <c:v>41578</c:v>
                </c:pt>
                <c:pt idx="4">
                  <c:v>41607</c:v>
                </c:pt>
                <c:pt idx="5">
                  <c:v>41639</c:v>
                </c:pt>
                <c:pt idx="6">
                  <c:v>41669</c:v>
                </c:pt>
                <c:pt idx="7">
                  <c:v>41698</c:v>
                </c:pt>
                <c:pt idx="8">
                  <c:v>41729</c:v>
                </c:pt>
                <c:pt idx="9">
                  <c:v>41759</c:v>
                </c:pt>
                <c:pt idx="10">
                  <c:v>41789</c:v>
                </c:pt>
                <c:pt idx="11">
                  <c:v>41820</c:v>
                </c:pt>
                <c:pt idx="12">
                  <c:v>41851</c:v>
                </c:pt>
                <c:pt idx="13">
                  <c:v>41880</c:v>
                </c:pt>
                <c:pt idx="14">
                  <c:v>41912</c:v>
                </c:pt>
                <c:pt idx="15">
                  <c:v>41943</c:v>
                </c:pt>
                <c:pt idx="16">
                  <c:v>41971</c:v>
                </c:pt>
                <c:pt idx="17">
                  <c:v>42004</c:v>
                </c:pt>
                <c:pt idx="18">
                  <c:v>42034</c:v>
                </c:pt>
                <c:pt idx="19">
                  <c:v>42062</c:v>
                </c:pt>
                <c:pt idx="20">
                  <c:v>42094</c:v>
                </c:pt>
                <c:pt idx="21">
                  <c:v>42124</c:v>
                </c:pt>
                <c:pt idx="22">
                  <c:v>42153</c:v>
                </c:pt>
                <c:pt idx="23">
                  <c:v>42185</c:v>
                </c:pt>
                <c:pt idx="24">
                  <c:v>42216</c:v>
                </c:pt>
                <c:pt idx="25">
                  <c:v>42247</c:v>
                </c:pt>
                <c:pt idx="26">
                  <c:v>42277</c:v>
                </c:pt>
                <c:pt idx="27">
                  <c:v>42307</c:v>
                </c:pt>
                <c:pt idx="28">
                  <c:v>42338</c:v>
                </c:pt>
                <c:pt idx="29">
                  <c:v>42369</c:v>
                </c:pt>
                <c:pt idx="30">
                  <c:v>42398</c:v>
                </c:pt>
                <c:pt idx="31">
                  <c:v>42429</c:v>
                </c:pt>
                <c:pt idx="32">
                  <c:v>42460</c:v>
                </c:pt>
                <c:pt idx="33">
                  <c:v>42489</c:v>
                </c:pt>
                <c:pt idx="34">
                  <c:v>42521</c:v>
                </c:pt>
                <c:pt idx="35">
                  <c:v>42551</c:v>
                </c:pt>
                <c:pt idx="36">
                  <c:v>42580</c:v>
                </c:pt>
                <c:pt idx="37">
                  <c:v>42613</c:v>
                </c:pt>
                <c:pt idx="38">
                  <c:v>42643</c:v>
                </c:pt>
                <c:pt idx="39">
                  <c:v>42674</c:v>
                </c:pt>
                <c:pt idx="40">
                  <c:v>42704</c:v>
                </c:pt>
                <c:pt idx="41">
                  <c:v>42734</c:v>
                </c:pt>
                <c:pt idx="42">
                  <c:v>42761</c:v>
                </c:pt>
                <c:pt idx="43">
                  <c:v>42794</c:v>
                </c:pt>
                <c:pt idx="44">
                  <c:v>42825</c:v>
                </c:pt>
                <c:pt idx="45">
                  <c:v>42853</c:v>
                </c:pt>
                <c:pt idx="46">
                  <c:v>42886</c:v>
                </c:pt>
                <c:pt idx="47">
                  <c:v>42916</c:v>
                </c:pt>
                <c:pt idx="48">
                  <c:v>42947</c:v>
                </c:pt>
                <c:pt idx="49">
                  <c:v>42978</c:v>
                </c:pt>
                <c:pt idx="50">
                  <c:v>43007</c:v>
                </c:pt>
                <c:pt idx="51">
                  <c:v>43039</c:v>
                </c:pt>
                <c:pt idx="52">
                  <c:v>43069</c:v>
                </c:pt>
                <c:pt idx="53">
                  <c:v>43098</c:v>
                </c:pt>
                <c:pt idx="54">
                  <c:v>43131</c:v>
                </c:pt>
                <c:pt idx="55">
                  <c:v>43159</c:v>
                </c:pt>
                <c:pt idx="56">
                  <c:v>43189</c:v>
                </c:pt>
                <c:pt idx="57">
                  <c:v>43217</c:v>
                </c:pt>
                <c:pt idx="58">
                  <c:v>43251</c:v>
                </c:pt>
                <c:pt idx="59">
                  <c:v>43280</c:v>
                </c:pt>
                <c:pt idx="60">
                  <c:v>43312</c:v>
                </c:pt>
                <c:pt idx="61">
                  <c:v>43343</c:v>
                </c:pt>
                <c:pt idx="62">
                  <c:v>43371</c:v>
                </c:pt>
                <c:pt idx="63">
                  <c:v>43404</c:v>
                </c:pt>
                <c:pt idx="64">
                  <c:v>43434</c:v>
                </c:pt>
                <c:pt idx="65">
                  <c:v>43462</c:v>
                </c:pt>
                <c:pt idx="66">
                  <c:v>43496</c:v>
                </c:pt>
                <c:pt idx="67">
                  <c:v>43524</c:v>
                </c:pt>
                <c:pt idx="68">
                  <c:v>43553</c:v>
                </c:pt>
                <c:pt idx="69">
                  <c:v>43585</c:v>
                </c:pt>
                <c:pt idx="70">
                  <c:v>43616</c:v>
                </c:pt>
                <c:pt idx="71">
                  <c:v>43644</c:v>
                </c:pt>
                <c:pt idx="72">
                  <c:v>43677</c:v>
                </c:pt>
                <c:pt idx="73">
                  <c:v>43707</c:v>
                </c:pt>
                <c:pt idx="74">
                  <c:v>43738</c:v>
                </c:pt>
                <c:pt idx="75">
                  <c:v>43769</c:v>
                </c:pt>
                <c:pt idx="76">
                  <c:v>43798</c:v>
                </c:pt>
                <c:pt idx="77">
                  <c:v>43830</c:v>
                </c:pt>
                <c:pt idx="78">
                  <c:v>43853</c:v>
                </c:pt>
                <c:pt idx="79">
                  <c:v>43889</c:v>
                </c:pt>
                <c:pt idx="80">
                  <c:v>43921</c:v>
                </c:pt>
                <c:pt idx="81">
                  <c:v>43951</c:v>
                </c:pt>
                <c:pt idx="82">
                  <c:v>43980</c:v>
                </c:pt>
                <c:pt idx="83">
                  <c:v>44012</c:v>
                </c:pt>
                <c:pt idx="84">
                  <c:v>44043</c:v>
                </c:pt>
                <c:pt idx="85">
                  <c:v>44074</c:v>
                </c:pt>
                <c:pt idx="86">
                  <c:v>44104</c:v>
                </c:pt>
                <c:pt idx="87">
                  <c:v>44134</c:v>
                </c:pt>
                <c:pt idx="88">
                  <c:v>44165</c:v>
                </c:pt>
                <c:pt idx="89">
                  <c:v>44196</c:v>
                </c:pt>
                <c:pt idx="90">
                  <c:v>44225</c:v>
                </c:pt>
                <c:pt idx="91">
                  <c:v>44253</c:v>
                </c:pt>
                <c:pt idx="92">
                  <c:v>44286</c:v>
                </c:pt>
                <c:pt idx="93">
                  <c:v>44316</c:v>
                </c:pt>
                <c:pt idx="94">
                  <c:v>44347</c:v>
                </c:pt>
                <c:pt idx="95">
                  <c:v>44377</c:v>
                </c:pt>
                <c:pt idx="96">
                  <c:v>44407</c:v>
                </c:pt>
                <c:pt idx="97">
                  <c:v>44439</c:v>
                </c:pt>
                <c:pt idx="98">
                  <c:v>44469</c:v>
                </c:pt>
                <c:pt idx="99">
                  <c:v>44498</c:v>
                </c:pt>
                <c:pt idx="100">
                  <c:v>44530</c:v>
                </c:pt>
                <c:pt idx="101">
                  <c:v>44561</c:v>
                </c:pt>
                <c:pt idx="102">
                  <c:v>44589</c:v>
                </c:pt>
                <c:pt idx="103">
                  <c:v>44620</c:v>
                </c:pt>
                <c:pt idx="104">
                  <c:v>44651</c:v>
                </c:pt>
                <c:pt idx="105">
                  <c:v>44680</c:v>
                </c:pt>
                <c:pt idx="106">
                  <c:v>44712</c:v>
                </c:pt>
                <c:pt idx="107">
                  <c:v>44742</c:v>
                </c:pt>
                <c:pt idx="108">
                  <c:v>44771</c:v>
                </c:pt>
                <c:pt idx="109">
                  <c:v>44804</c:v>
                </c:pt>
                <c:pt idx="110">
                  <c:v>44834</c:v>
                </c:pt>
                <c:pt idx="111">
                  <c:v>44865</c:v>
                </c:pt>
                <c:pt idx="112">
                  <c:v>44895</c:v>
                </c:pt>
                <c:pt idx="113">
                  <c:v>44925</c:v>
                </c:pt>
                <c:pt idx="114">
                  <c:v>44957</c:v>
                </c:pt>
                <c:pt idx="115">
                  <c:v>44985</c:v>
                </c:pt>
                <c:pt idx="116">
                  <c:v>45016</c:v>
                </c:pt>
                <c:pt idx="117">
                  <c:v>45044</c:v>
                </c:pt>
                <c:pt idx="118">
                  <c:v>45077</c:v>
                </c:pt>
                <c:pt idx="119">
                  <c:v>45107</c:v>
                </c:pt>
                <c:pt idx="120">
                  <c:v>45138</c:v>
                </c:pt>
                <c:pt idx="121">
                  <c:v>45169</c:v>
                </c:pt>
                <c:pt idx="122">
                  <c:v>45197</c:v>
                </c:pt>
                <c:pt idx="123">
                  <c:v>45225</c:v>
                </c:pt>
              </c:numCache>
            </c:numRef>
          </c:cat>
          <c:val>
            <c:numRef>
              <c:f>file!$D$2:$D$125</c:f>
              <c:numCache>
                <c:formatCode>General</c:formatCode>
                <c:ptCount val="124"/>
                <c:pt idx="0">
                  <c:v>11.053000000000001</c:v>
                </c:pt>
                <c:pt idx="1">
                  <c:v>10.962999999999999</c:v>
                </c:pt>
                <c:pt idx="2">
                  <c:v>11.695</c:v>
                </c:pt>
                <c:pt idx="3">
                  <c:v>10.282999999999999</c:v>
                </c:pt>
                <c:pt idx="4">
                  <c:v>10.526999999999999</c:v>
                </c:pt>
                <c:pt idx="5">
                  <c:v>10</c:v>
                </c:pt>
                <c:pt idx="6">
                  <c:v>8.3190000000000008</c:v>
                </c:pt>
                <c:pt idx="7">
                  <c:v>9.7949999999999999</c:v>
                </c:pt>
                <c:pt idx="8">
                  <c:v>9.1530000000000005</c:v>
                </c:pt>
                <c:pt idx="9">
                  <c:v>9.5380000000000003</c:v>
                </c:pt>
                <c:pt idx="10">
                  <c:v>10.233000000000001</c:v>
                </c:pt>
                <c:pt idx="11">
                  <c:v>9.782</c:v>
                </c:pt>
                <c:pt idx="12">
                  <c:v>10.672000000000001</c:v>
                </c:pt>
                <c:pt idx="13">
                  <c:v>11.87</c:v>
                </c:pt>
                <c:pt idx="14">
                  <c:v>11.223000000000001</c:v>
                </c:pt>
                <c:pt idx="15">
                  <c:v>11.523</c:v>
                </c:pt>
                <c:pt idx="16">
                  <c:v>12.215</c:v>
                </c:pt>
                <c:pt idx="17">
                  <c:v>11.836</c:v>
                </c:pt>
                <c:pt idx="18">
                  <c:v>13.285</c:v>
                </c:pt>
                <c:pt idx="19">
                  <c:v>12.789</c:v>
                </c:pt>
                <c:pt idx="20">
                  <c:v>12.345000000000001</c:v>
                </c:pt>
                <c:pt idx="21">
                  <c:v>12.449</c:v>
                </c:pt>
                <c:pt idx="22">
                  <c:v>11.275</c:v>
                </c:pt>
                <c:pt idx="23">
                  <c:v>10.409000000000001</c:v>
                </c:pt>
                <c:pt idx="24">
                  <c:v>10.054</c:v>
                </c:pt>
                <c:pt idx="25">
                  <c:v>10.093999999999999</c:v>
                </c:pt>
                <c:pt idx="26">
                  <c:v>9.718</c:v>
                </c:pt>
                <c:pt idx="27">
                  <c:v>9.9179999999999993</c:v>
                </c:pt>
                <c:pt idx="28">
                  <c:v>9.5839999999999996</c:v>
                </c:pt>
                <c:pt idx="29">
                  <c:v>9.9719999999999995</c:v>
                </c:pt>
                <c:pt idx="30">
                  <c:v>7.71</c:v>
                </c:pt>
                <c:pt idx="31">
                  <c:v>7.5629999999999997</c:v>
                </c:pt>
                <c:pt idx="32">
                  <c:v>8.0180000000000007</c:v>
                </c:pt>
                <c:pt idx="33">
                  <c:v>7.9109999999999996</c:v>
                </c:pt>
                <c:pt idx="34">
                  <c:v>8.1110000000000007</c:v>
                </c:pt>
                <c:pt idx="35">
                  <c:v>7.0880000000000001</c:v>
                </c:pt>
                <c:pt idx="36">
                  <c:v>7.3979999999999997</c:v>
                </c:pt>
                <c:pt idx="37">
                  <c:v>7.0750000000000002</c:v>
                </c:pt>
                <c:pt idx="38">
                  <c:v>7.3710000000000004</c:v>
                </c:pt>
                <c:pt idx="39">
                  <c:v>7.8150000000000004</c:v>
                </c:pt>
                <c:pt idx="40">
                  <c:v>8.3260000000000005</c:v>
                </c:pt>
                <c:pt idx="41">
                  <c:v>8.6489999999999991</c:v>
                </c:pt>
                <c:pt idx="42">
                  <c:v>10.827999999999999</c:v>
                </c:pt>
                <c:pt idx="43">
                  <c:v>12.254</c:v>
                </c:pt>
                <c:pt idx="44">
                  <c:v>11.164</c:v>
                </c:pt>
                <c:pt idx="45">
                  <c:v>11.164</c:v>
                </c:pt>
                <c:pt idx="46">
                  <c:v>13.303000000000001</c:v>
                </c:pt>
                <c:pt idx="47">
                  <c:v>15.065</c:v>
                </c:pt>
                <c:pt idx="48">
                  <c:v>19.571000000000002</c:v>
                </c:pt>
                <c:pt idx="49">
                  <c:v>19.521999999999998</c:v>
                </c:pt>
                <c:pt idx="50">
                  <c:v>19.777999999999999</c:v>
                </c:pt>
                <c:pt idx="51">
                  <c:v>20.25</c:v>
                </c:pt>
                <c:pt idx="52">
                  <c:v>19.952999999999999</c:v>
                </c:pt>
                <c:pt idx="53">
                  <c:v>20.331</c:v>
                </c:pt>
                <c:pt idx="54">
                  <c:v>19.859000000000002</c:v>
                </c:pt>
                <c:pt idx="55">
                  <c:v>19.71</c:v>
                </c:pt>
                <c:pt idx="56">
                  <c:v>19.143999999999998</c:v>
                </c:pt>
                <c:pt idx="57">
                  <c:v>20.141999999999999</c:v>
                </c:pt>
                <c:pt idx="58">
                  <c:v>19.952999999999999</c:v>
                </c:pt>
                <c:pt idx="59">
                  <c:v>20.6</c:v>
                </c:pt>
                <c:pt idx="60">
                  <c:v>22.257999999999999</c:v>
                </c:pt>
                <c:pt idx="61">
                  <c:v>13.738</c:v>
                </c:pt>
                <c:pt idx="62">
                  <c:v>13.859</c:v>
                </c:pt>
                <c:pt idx="63">
                  <c:v>12.403</c:v>
                </c:pt>
                <c:pt idx="64">
                  <c:v>13.199</c:v>
                </c:pt>
                <c:pt idx="65">
                  <c:v>14.291</c:v>
                </c:pt>
                <c:pt idx="66">
                  <c:v>13.994</c:v>
                </c:pt>
                <c:pt idx="67">
                  <c:v>14.141999999999999</c:v>
                </c:pt>
                <c:pt idx="68">
                  <c:v>13.441000000000001</c:v>
                </c:pt>
                <c:pt idx="69">
                  <c:v>14.291</c:v>
                </c:pt>
                <c:pt idx="70">
                  <c:v>13.351000000000001</c:v>
                </c:pt>
                <c:pt idx="71">
                  <c:v>12.013</c:v>
                </c:pt>
                <c:pt idx="72">
                  <c:v>11.194000000000001</c:v>
                </c:pt>
                <c:pt idx="73">
                  <c:v>9.5559999999999992</c:v>
                </c:pt>
                <c:pt idx="74">
                  <c:v>9.64</c:v>
                </c:pt>
                <c:pt idx="75">
                  <c:v>9.9719999999999995</c:v>
                </c:pt>
                <c:pt idx="76">
                  <c:v>12.215999999999999</c:v>
                </c:pt>
                <c:pt idx="77">
                  <c:v>13.409000000000001</c:v>
                </c:pt>
                <c:pt idx="78">
                  <c:v>13.071999999999999</c:v>
                </c:pt>
                <c:pt idx="79">
                  <c:v>12.167999999999999</c:v>
                </c:pt>
                <c:pt idx="80">
                  <c:v>10.802</c:v>
                </c:pt>
                <c:pt idx="81">
                  <c:v>11.529</c:v>
                </c:pt>
                <c:pt idx="82">
                  <c:v>11.47</c:v>
                </c:pt>
                <c:pt idx="83">
                  <c:v>12.598000000000001</c:v>
                </c:pt>
                <c:pt idx="84">
                  <c:v>13.012</c:v>
                </c:pt>
                <c:pt idx="85">
                  <c:v>12.598000000000001</c:v>
                </c:pt>
                <c:pt idx="86">
                  <c:v>12.413</c:v>
                </c:pt>
                <c:pt idx="87">
                  <c:v>12.736000000000001</c:v>
                </c:pt>
                <c:pt idx="88">
                  <c:v>22.506</c:v>
                </c:pt>
                <c:pt idx="89">
                  <c:v>29.463999999999999</c:v>
                </c:pt>
                <c:pt idx="90">
                  <c:v>25.206</c:v>
                </c:pt>
                <c:pt idx="91">
                  <c:v>28.646000000000001</c:v>
                </c:pt>
                <c:pt idx="92">
                  <c:v>43.53</c:v>
                </c:pt>
                <c:pt idx="93">
                  <c:v>47.826000000000001</c:v>
                </c:pt>
                <c:pt idx="94">
                  <c:v>45.642000000000003</c:v>
                </c:pt>
                <c:pt idx="95">
                  <c:v>70.951999999999998</c:v>
                </c:pt>
                <c:pt idx="96">
                  <c:v>59.9</c:v>
                </c:pt>
                <c:pt idx="97">
                  <c:v>84.450999999999993</c:v>
                </c:pt>
                <c:pt idx="98">
                  <c:v>69.06</c:v>
                </c:pt>
                <c:pt idx="99">
                  <c:v>73.402000000000001</c:v>
                </c:pt>
                <c:pt idx="100">
                  <c:v>76.16</c:v>
                </c:pt>
                <c:pt idx="101">
                  <c:v>97.715999999999994</c:v>
                </c:pt>
                <c:pt idx="102">
                  <c:v>98.072999999999993</c:v>
                </c:pt>
                <c:pt idx="103">
                  <c:v>112.375</c:v>
                </c:pt>
                <c:pt idx="104">
                  <c:v>106.961</c:v>
                </c:pt>
                <c:pt idx="105">
                  <c:v>112.682</c:v>
                </c:pt>
                <c:pt idx="106">
                  <c:v>136.59399999999999</c:v>
                </c:pt>
                <c:pt idx="107">
                  <c:v>117.89</c:v>
                </c:pt>
                <c:pt idx="108">
                  <c:v>154.73099999999999</c:v>
                </c:pt>
                <c:pt idx="109">
                  <c:v>124.578</c:v>
                </c:pt>
                <c:pt idx="110">
                  <c:v>99.013999999999996</c:v>
                </c:pt>
                <c:pt idx="111">
                  <c:v>82.596000000000004</c:v>
                </c:pt>
                <c:pt idx="112">
                  <c:v>105.279</c:v>
                </c:pt>
                <c:pt idx="113">
                  <c:v>101.535</c:v>
                </c:pt>
                <c:pt idx="114">
                  <c:v>93.397999999999996</c:v>
                </c:pt>
                <c:pt idx="115">
                  <c:v>90.733000000000004</c:v>
                </c:pt>
                <c:pt idx="116">
                  <c:v>108.16</c:v>
                </c:pt>
                <c:pt idx="117">
                  <c:v>114.35299999999999</c:v>
                </c:pt>
                <c:pt idx="118">
                  <c:v>89.968000000000004</c:v>
                </c:pt>
                <c:pt idx="119">
                  <c:v>99.063999999999993</c:v>
                </c:pt>
                <c:pt idx="120">
                  <c:v>122.44</c:v>
                </c:pt>
                <c:pt idx="121">
                  <c:v>105.2</c:v>
                </c:pt>
                <c:pt idx="122">
                  <c:v>104.5</c:v>
                </c:pt>
                <c:pt idx="123">
                  <c:v>98.5</c:v>
                </c:pt>
              </c:numCache>
            </c:numRef>
          </c:val>
          <c:smooth val="0"/>
          <c:extLst>
            <c:ext xmlns:c16="http://schemas.microsoft.com/office/drawing/2014/chart" uri="{C3380CC4-5D6E-409C-BE32-E72D297353CC}">
              <c16:uniqueId val="{00000000-8FEA-48DF-A611-08E2A1E79B18}"/>
            </c:ext>
          </c:extLst>
        </c:ser>
        <c:dLbls>
          <c:showLegendKey val="0"/>
          <c:showVal val="0"/>
          <c:showCatName val="0"/>
          <c:showSerName val="0"/>
          <c:showPercent val="0"/>
          <c:showBubbleSize val="0"/>
        </c:dLbls>
        <c:marker val="1"/>
        <c:smooth val="0"/>
        <c:axId val="2021511599"/>
        <c:axId val="1778198159"/>
      </c:lineChart>
      <c:lineChart>
        <c:grouping val="standard"/>
        <c:varyColors val="0"/>
        <c:ser>
          <c:idx val="0"/>
          <c:order val="0"/>
          <c:tx>
            <c:strRef>
              <c:f>file!$C$1</c:f>
              <c:strCache>
                <c:ptCount val="1"/>
                <c:pt idx="0">
                  <c:v>中国出口集装箱运价指数:综合指数</c:v>
                </c:pt>
              </c:strCache>
            </c:strRef>
          </c:tx>
          <c:spPr>
            <a:ln w="28575" cap="rnd">
              <a:solidFill>
                <a:schemeClr val="accent1"/>
              </a:solidFill>
              <a:round/>
            </a:ln>
            <a:effectLst/>
          </c:spPr>
          <c:marker>
            <c:symbol val="none"/>
          </c:marker>
          <c:cat>
            <c:numRef>
              <c:f>file!$A$2:$A$125</c:f>
              <c:numCache>
                <c:formatCode>yyyy\-mm\-dd</c:formatCode>
                <c:ptCount val="124"/>
                <c:pt idx="0">
                  <c:v>41486</c:v>
                </c:pt>
                <c:pt idx="1">
                  <c:v>41516</c:v>
                </c:pt>
                <c:pt idx="2">
                  <c:v>41547</c:v>
                </c:pt>
                <c:pt idx="3">
                  <c:v>41578</c:v>
                </c:pt>
                <c:pt idx="4">
                  <c:v>41607</c:v>
                </c:pt>
                <c:pt idx="5">
                  <c:v>41639</c:v>
                </c:pt>
                <c:pt idx="6">
                  <c:v>41669</c:v>
                </c:pt>
                <c:pt idx="7">
                  <c:v>41698</c:v>
                </c:pt>
                <c:pt idx="8">
                  <c:v>41729</c:v>
                </c:pt>
                <c:pt idx="9">
                  <c:v>41759</c:v>
                </c:pt>
                <c:pt idx="10">
                  <c:v>41789</c:v>
                </c:pt>
                <c:pt idx="11">
                  <c:v>41820</c:v>
                </c:pt>
                <c:pt idx="12">
                  <c:v>41851</c:v>
                </c:pt>
                <c:pt idx="13">
                  <c:v>41880</c:v>
                </c:pt>
                <c:pt idx="14">
                  <c:v>41912</c:v>
                </c:pt>
                <c:pt idx="15">
                  <c:v>41943</c:v>
                </c:pt>
                <c:pt idx="16">
                  <c:v>41971</c:v>
                </c:pt>
                <c:pt idx="17">
                  <c:v>42004</c:v>
                </c:pt>
                <c:pt idx="18">
                  <c:v>42034</c:v>
                </c:pt>
                <c:pt idx="19">
                  <c:v>42062</c:v>
                </c:pt>
                <c:pt idx="20">
                  <c:v>42094</c:v>
                </c:pt>
                <c:pt idx="21">
                  <c:v>42124</c:v>
                </c:pt>
                <c:pt idx="22">
                  <c:v>42153</c:v>
                </c:pt>
                <c:pt idx="23">
                  <c:v>42185</c:v>
                </c:pt>
                <c:pt idx="24">
                  <c:v>42216</c:v>
                </c:pt>
                <c:pt idx="25">
                  <c:v>42247</c:v>
                </c:pt>
                <c:pt idx="26">
                  <c:v>42277</c:v>
                </c:pt>
                <c:pt idx="27">
                  <c:v>42307</c:v>
                </c:pt>
                <c:pt idx="28">
                  <c:v>42338</c:v>
                </c:pt>
                <c:pt idx="29">
                  <c:v>42369</c:v>
                </c:pt>
                <c:pt idx="30">
                  <c:v>42398</c:v>
                </c:pt>
                <c:pt idx="31">
                  <c:v>42429</c:v>
                </c:pt>
                <c:pt idx="32">
                  <c:v>42460</c:v>
                </c:pt>
                <c:pt idx="33">
                  <c:v>42489</c:v>
                </c:pt>
                <c:pt idx="34">
                  <c:v>42521</c:v>
                </c:pt>
                <c:pt idx="35">
                  <c:v>42551</c:v>
                </c:pt>
                <c:pt idx="36">
                  <c:v>42580</c:v>
                </c:pt>
                <c:pt idx="37">
                  <c:v>42613</c:v>
                </c:pt>
                <c:pt idx="38">
                  <c:v>42643</c:v>
                </c:pt>
                <c:pt idx="39">
                  <c:v>42674</c:v>
                </c:pt>
                <c:pt idx="40">
                  <c:v>42704</c:v>
                </c:pt>
                <c:pt idx="41">
                  <c:v>42734</c:v>
                </c:pt>
                <c:pt idx="42">
                  <c:v>42761</c:v>
                </c:pt>
                <c:pt idx="43">
                  <c:v>42794</c:v>
                </c:pt>
                <c:pt idx="44">
                  <c:v>42825</c:v>
                </c:pt>
                <c:pt idx="45">
                  <c:v>42853</c:v>
                </c:pt>
                <c:pt idx="46">
                  <c:v>42886</c:v>
                </c:pt>
                <c:pt idx="47">
                  <c:v>42916</c:v>
                </c:pt>
                <c:pt idx="48">
                  <c:v>42947</c:v>
                </c:pt>
                <c:pt idx="49">
                  <c:v>42978</c:v>
                </c:pt>
                <c:pt idx="50">
                  <c:v>43007</c:v>
                </c:pt>
                <c:pt idx="51">
                  <c:v>43039</c:v>
                </c:pt>
                <c:pt idx="52">
                  <c:v>43069</c:v>
                </c:pt>
                <c:pt idx="53">
                  <c:v>43098</c:v>
                </c:pt>
                <c:pt idx="54">
                  <c:v>43131</c:v>
                </c:pt>
                <c:pt idx="55">
                  <c:v>43159</c:v>
                </c:pt>
                <c:pt idx="56">
                  <c:v>43189</c:v>
                </c:pt>
                <c:pt idx="57">
                  <c:v>43217</c:v>
                </c:pt>
                <c:pt idx="58">
                  <c:v>43251</c:v>
                </c:pt>
                <c:pt idx="59">
                  <c:v>43280</c:v>
                </c:pt>
                <c:pt idx="60">
                  <c:v>43312</c:v>
                </c:pt>
                <c:pt idx="61">
                  <c:v>43343</c:v>
                </c:pt>
                <c:pt idx="62">
                  <c:v>43371</c:v>
                </c:pt>
                <c:pt idx="63">
                  <c:v>43404</c:v>
                </c:pt>
                <c:pt idx="64">
                  <c:v>43434</c:v>
                </c:pt>
                <c:pt idx="65">
                  <c:v>43462</c:v>
                </c:pt>
                <c:pt idx="66">
                  <c:v>43496</c:v>
                </c:pt>
                <c:pt idx="67">
                  <c:v>43524</c:v>
                </c:pt>
                <c:pt idx="68">
                  <c:v>43553</c:v>
                </c:pt>
                <c:pt idx="69">
                  <c:v>43585</c:v>
                </c:pt>
                <c:pt idx="70">
                  <c:v>43616</c:v>
                </c:pt>
                <c:pt idx="71">
                  <c:v>43644</c:v>
                </c:pt>
                <c:pt idx="72">
                  <c:v>43677</c:v>
                </c:pt>
                <c:pt idx="73">
                  <c:v>43707</c:v>
                </c:pt>
                <c:pt idx="74">
                  <c:v>43738</c:v>
                </c:pt>
                <c:pt idx="75">
                  <c:v>43769</c:v>
                </c:pt>
                <c:pt idx="76">
                  <c:v>43798</c:v>
                </c:pt>
                <c:pt idx="77">
                  <c:v>43830</c:v>
                </c:pt>
                <c:pt idx="78">
                  <c:v>43853</c:v>
                </c:pt>
                <c:pt idx="79">
                  <c:v>43889</c:v>
                </c:pt>
                <c:pt idx="80">
                  <c:v>43921</c:v>
                </c:pt>
                <c:pt idx="81">
                  <c:v>43951</c:v>
                </c:pt>
                <c:pt idx="82">
                  <c:v>43980</c:v>
                </c:pt>
                <c:pt idx="83">
                  <c:v>44012</c:v>
                </c:pt>
                <c:pt idx="84">
                  <c:v>44043</c:v>
                </c:pt>
                <c:pt idx="85">
                  <c:v>44074</c:v>
                </c:pt>
                <c:pt idx="86">
                  <c:v>44104</c:v>
                </c:pt>
                <c:pt idx="87">
                  <c:v>44134</c:v>
                </c:pt>
                <c:pt idx="88">
                  <c:v>44165</c:v>
                </c:pt>
                <c:pt idx="89">
                  <c:v>44196</c:v>
                </c:pt>
                <c:pt idx="90">
                  <c:v>44225</c:v>
                </c:pt>
                <c:pt idx="91">
                  <c:v>44253</c:v>
                </c:pt>
                <c:pt idx="92">
                  <c:v>44286</c:v>
                </c:pt>
                <c:pt idx="93">
                  <c:v>44316</c:v>
                </c:pt>
                <c:pt idx="94">
                  <c:v>44347</c:v>
                </c:pt>
                <c:pt idx="95">
                  <c:v>44377</c:v>
                </c:pt>
                <c:pt idx="96">
                  <c:v>44407</c:v>
                </c:pt>
                <c:pt idx="97">
                  <c:v>44439</c:v>
                </c:pt>
                <c:pt idx="98">
                  <c:v>44469</c:v>
                </c:pt>
                <c:pt idx="99">
                  <c:v>44498</c:v>
                </c:pt>
                <c:pt idx="100">
                  <c:v>44530</c:v>
                </c:pt>
                <c:pt idx="101">
                  <c:v>44561</c:v>
                </c:pt>
                <c:pt idx="102">
                  <c:v>44589</c:v>
                </c:pt>
                <c:pt idx="103">
                  <c:v>44620</c:v>
                </c:pt>
                <c:pt idx="104">
                  <c:v>44651</c:v>
                </c:pt>
                <c:pt idx="105">
                  <c:v>44680</c:v>
                </c:pt>
                <c:pt idx="106">
                  <c:v>44712</c:v>
                </c:pt>
                <c:pt idx="107">
                  <c:v>44742</c:v>
                </c:pt>
                <c:pt idx="108">
                  <c:v>44771</c:v>
                </c:pt>
                <c:pt idx="109">
                  <c:v>44804</c:v>
                </c:pt>
                <c:pt idx="110">
                  <c:v>44834</c:v>
                </c:pt>
                <c:pt idx="111">
                  <c:v>44865</c:v>
                </c:pt>
                <c:pt idx="112">
                  <c:v>44895</c:v>
                </c:pt>
                <c:pt idx="113">
                  <c:v>44925</c:v>
                </c:pt>
                <c:pt idx="114">
                  <c:v>44957</c:v>
                </c:pt>
                <c:pt idx="115">
                  <c:v>44985</c:v>
                </c:pt>
                <c:pt idx="116">
                  <c:v>45016</c:v>
                </c:pt>
                <c:pt idx="117">
                  <c:v>45044</c:v>
                </c:pt>
                <c:pt idx="118">
                  <c:v>45077</c:v>
                </c:pt>
                <c:pt idx="119">
                  <c:v>45107</c:v>
                </c:pt>
                <c:pt idx="120">
                  <c:v>45138</c:v>
                </c:pt>
                <c:pt idx="121">
                  <c:v>45169</c:v>
                </c:pt>
                <c:pt idx="122">
                  <c:v>45197</c:v>
                </c:pt>
                <c:pt idx="123">
                  <c:v>45225</c:v>
                </c:pt>
              </c:numCache>
            </c:numRef>
          </c:cat>
          <c:val>
            <c:numRef>
              <c:f>file!$C$2:$C$125</c:f>
              <c:numCache>
                <c:formatCode>0.00_ </c:formatCode>
                <c:ptCount val="124"/>
                <c:pt idx="0">
                  <c:v>1051.7</c:v>
                </c:pt>
                <c:pt idx="1">
                  <c:v>1115.9000000000001</c:v>
                </c:pt>
                <c:pt idx="2">
                  <c:v>1112.7</c:v>
                </c:pt>
                <c:pt idx="3">
                  <c:v>1027.7</c:v>
                </c:pt>
                <c:pt idx="4">
                  <c:v>1031.0999999999999</c:v>
                </c:pt>
                <c:pt idx="5">
                  <c:v>1060.8</c:v>
                </c:pt>
                <c:pt idx="6">
                  <c:v>1122.5</c:v>
                </c:pt>
                <c:pt idx="7">
                  <c:v>1151.5</c:v>
                </c:pt>
                <c:pt idx="8">
                  <c:v>1078.4000000000001</c:v>
                </c:pt>
                <c:pt idx="9">
                  <c:v>1067.2</c:v>
                </c:pt>
                <c:pt idx="10">
                  <c:v>1091.2</c:v>
                </c:pt>
                <c:pt idx="11">
                  <c:v>1100.8</c:v>
                </c:pt>
                <c:pt idx="12">
                  <c:v>1092.4000000000001</c:v>
                </c:pt>
                <c:pt idx="13">
                  <c:v>1106.4000000000001</c:v>
                </c:pt>
                <c:pt idx="14">
                  <c:v>1109.5999999999999</c:v>
                </c:pt>
                <c:pt idx="15">
                  <c:v>1038.4000000000001</c:v>
                </c:pt>
                <c:pt idx="16">
                  <c:v>1043</c:v>
                </c:pt>
                <c:pt idx="17">
                  <c:v>1036.8</c:v>
                </c:pt>
                <c:pt idx="18">
                  <c:v>1060.5</c:v>
                </c:pt>
                <c:pt idx="19">
                  <c:v>1071.5999999999999</c:v>
                </c:pt>
                <c:pt idx="20">
                  <c:v>1052.4000000000001</c:v>
                </c:pt>
                <c:pt idx="21">
                  <c:v>959.4</c:v>
                </c:pt>
                <c:pt idx="22">
                  <c:v>887.5</c:v>
                </c:pt>
                <c:pt idx="23">
                  <c:v>847.6</c:v>
                </c:pt>
                <c:pt idx="24">
                  <c:v>818.4</c:v>
                </c:pt>
                <c:pt idx="25">
                  <c:v>822.2</c:v>
                </c:pt>
                <c:pt idx="26">
                  <c:v>822.9</c:v>
                </c:pt>
                <c:pt idx="27">
                  <c:v>769.8</c:v>
                </c:pt>
                <c:pt idx="28">
                  <c:v>757</c:v>
                </c:pt>
                <c:pt idx="29">
                  <c:v>722.3</c:v>
                </c:pt>
                <c:pt idx="30">
                  <c:v>760.5</c:v>
                </c:pt>
                <c:pt idx="31">
                  <c:v>766.6</c:v>
                </c:pt>
                <c:pt idx="32">
                  <c:v>704.2</c:v>
                </c:pt>
                <c:pt idx="33">
                  <c:v>644.20000000000005</c:v>
                </c:pt>
                <c:pt idx="34">
                  <c:v>651.5</c:v>
                </c:pt>
                <c:pt idx="35">
                  <c:v>658.1</c:v>
                </c:pt>
                <c:pt idx="36">
                  <c:v>670.2</c:v>
                </c:pt>
                <c:pt idx="37">
                  <c:v>670.2</c:v>
                </c:pt>
                <c:pt idx="38">
                  <c:v>670.2</c:v>
                </c:pt>
                <c:pt idx="39">
                  <c:v>670.2</c:v>
                </c:pt>
                <c:pt idx="40">
                  <c:v>762.2</c:v>
                </c:pt>
                <c:pt idx="41">
                  <c:v>777.3</c:v>
                </c:pt>
                <c:pt idx="42">
                  <c:v>838.8</c:v>
                </c:pt>
                <c:pt idx="43">
                  <c:v>860.7</c:v>
                </c:pt>
                <c:pt idx="44">
                  <c:v>789.41</c:v>
                </c:pt>
                <c:pt idx="45">
                  <c:v>799.2</c:v>
                </c:pt>
                <c:pt idx="46">
                  <c:v>834.3</c:v>
                </c:pt>
                <c:pt idx="47">
                  <c:v>845.48</c:v>
                </c:pt>
                <c:pt idx="48">
                  <c:v>862.95</c:v>
                </c:pt>
                <c:pt idx="49">
                  <c:v>859.09</c:v>
                </c:pt>
                <c:pt idx="50">
                  <c:v>826.92</c:v>
                </c:pt>
                <c:pt idx="51">
                  <c:v>778.11</c:v>
                </c:pt>
                <c:pt idx="52">
                  <c:v>784.65</c:v>
                </c:pt>
                <c:pt idx="53">
                  <c:v>768.4</c:v>
                </c:pt>
                <c:pt idx="54">
                  <c:v>793.19</c:v>
                </c:pt>
                <c:pt idx="55">
                  <c:v>836.03</c:v>
                </c:pt>
                <c:pt idx="56">
                  <c:v>816.77</c:v>
                </c:pt>
                <c:pt idx="57">
                  <c:v>753.26</c:v>
                </c:pt>
                <c:pt idx="58">
                  <c:v>764.84</c:v>
                </c:pt>
                <c:pt idx="59">
                  <c:v>803.05</c:v>
                </c:pt>
                <c:pt idx="60">
                  <c:v>820.31</c:v>
                </c:pt>
                <c:pt idx="61">
                  <c:v>830.22</c:v>
                </c:pt>
                <c:pt idx="62">
                  <c:v>853.97</c:v>
                </c:pt>
                <c:pt idx="63">
                  <c:v>834.55</c:v>
                </c:pt>
                <c:pt idx="64">
                  <c:v>853.76</c:v>
                </c:pt>
                <c:pt idx="65">
                  <c:v>849.69</c:v>
                </c:pt>
                <c:pt idx="66">
                  <c:v>856.43</c:v>
                </c:pt>
                <c:pt idx="67">
                  <c:v>886.56</c:v>
                </c:pt>
                <c:pt idx="68">
                  <c:v>830.81</c:v>
                </c:pt>
                <c:pt idx="69">
                  <c:v>799.65</c:v>
                </c:pt>
                <c:pt idx="70">
                  <c:v>799.9</c:v>
                </c:pt>
                <c:pt idx="71">
                  <c:v>808.62</c:v>
                </c:pt>
                <c:pt idx="72">
                  <c:v>816.69</c:v>
                </c:pt>
                <c:pt idx="73">
                  <c:v>826.6</c:v>
                </c:pt>
                <c:pt idx="74">
                  <c:v>821.62</c:v>
                </c:pt>
                <c:pt idx="75">
                  <c:v>784.22</c:v>
                </c:pt>
                <c:pt idx="76">
                  <c:v>815.27</c:v>
                </c:pt>
                <c:pt idx="77">
                  <c:v>841.46</c:v>
                </c:pt>
                <c:pt idx="78">
                  <c:v>927.91</c:v>
                </c:pt>
                <c:pt idx="79">
                  <c:v>930.68</c:v>
                </c:pt>
                <c:pt idx="80">
                  <c:v>899.61</c:v>
                </c:pt>
                <c:pt idx="81">
                  <c:v>882.25</c:v>
                </c:pt>
                <c:pt idx="82">
                  <c:v>837.74</c:v>
                </c:pt>
                <c:pt idx="83">
                  <c:v>840.88</c:v>
                </c:pt>
                <c:pt idx="84">
                  <c:v>861.05</c:v>
                </c:pt>
                <c:pt idx="85">
                  <c:v>879.06</c:v>
                </c:pt>
                <c:pt idx="86">
                  <c:v>965.7</c:v>
                </c:pt>
                <c:pt idx="87">
                  <c:v>1051.77</c:v>
                </c:pt>
                <c:pt idx="88">
                  <c:v>1125.02</c:v>
                </c:pt>
                <c:pt idx="89">
                  <c:v>1446.08</c:v>
                </c:pt>
                <c:pt idx="90">
                  <c:v>1906.13</c:v>
                </c:pt>
                <c:pt idx="91">
                  <c:v>2063.25</c:v>
                </c:pt>
                <c:pt idx="92">
                  <c:v>1913.6</c:v>
                </c:pt>
                <c:pt idx="93">
                  <c:v>1895.6</c:v>
                </c:pt>
                <c:pt idx="94">
                  <c:v>2180.4299999999998</c:v>
                </c:pt>
                <c:pt idx="95">
                  <c:v>2483.6</c:v>
                </c:pt>
                <c:pt idx="96">
                  <c:v>2781.55</c:v>
                </c:pt>
                <c:pt idx="97">
                  <c:v>3027.91</c:v>
                </c:pt>
                <c:pt idx="98">
                  <c:v>3173.57</c:v>
                </c:pt>
                <c:pt idx="99">
                  <c:v>3291.25</c:v>
                </c:pt>
                <c:pt idx="100">
                  <c:v>3240.72</c:v>
                </c:pt>
                <c:pt idx="101">
                  <c:v>3265.41</c:v>
                </c:pt>
                <c:pt idx="102">
                  <c:v>3510.83</c:v>
                </c:pt>
                <c:pt idx="103">
                  <c:v>3504.56</c:v>
                </c:pt>
                <c:pt idx="104">
                  <c:v>3332.65</c:v>
                </c:pt>
                <c:pt idx="105">
                  <c:v>3131.53</c:v>
                </c:pt>
                <c:pt idx="106">
                  <c:v>3117.94</c:v>
                </c:pt>
                <c:pt idx="107">
                  <c:v>3228.37</c:v>
                </c:pt>
                <c:pt idx="108">
                  <c:v>3239.69</c:v>
                </c:pt>
                <c:pt idx="109">
                  <c:v>3033.6</c:v>
                </c:pt>
                <c:pt idx="110">
                  <c:v>2593.35</c:v>
                </c:pt>
                <c:pt idx="111">
                  <c:v>1949.49</c:v>
                </c:pt>
                <c:pt idx="112">
                  <c:v>1683.88</c:v>
                </c:pt>
                <c:pt idx="113">
                  <c:v>1358.63</c:v>
                </c:pt>
                <c:pt idx="114">
                  <c:v>1206.01</c:v>
                </c:pt>
                <c:pt idx="115">
                  <c:v>1103.73</c:v>
                </c:pt>
                <c:pt idx="116">
                  <c:v>1001.27</c:v>
                </c:pt>
                <c:pt idx="117">
                  <c:v>948.48</c:v>
                </c:pt>
                <c:pt idx="118">
                  <c:v>952.11</c:v>
                </c:pt>
                <c:pt idx="119">
                  <c:v>918.89</c:v>
                </c:pt>
                <c:pt idx="120">
                  <c:v>869.89</c:v>
                </c:pt>
                <c:pt idx="121">
                  <c:v>880.79</c:v>
                </c:pt>
                <c:pt idx="122">
                  <c:v>876.46</c:v>
                </c:pt>
              </c:numCache>
            </c:numRef>
          </c:val>
          <c:smooth val="0"/>
          <c:extLst>
            <c:ext xmlns:c16="http://schemas.microsoft.com/office/drawing/2014/chart" uri="{C3380CC4-5D6E-409C-BE32-E72D297353CC}">
              <c16:uniqueId val="{00000001-8FEA-48DF-A611-08E2A1E79B18}"/>
            </c:ext>
          </c:extLst>
        </c:ser>
        <c:dLbls>
          <c:showLegendKey val="0"/>
          <c:showVal val="0"/>
          <c:showCatName val="0"/>
          <c:showSerName val="0"/>
          <c:showPercent val="0"/>
          <c:showBubbleSize val="0"/>
        </c:dLbls>
        <c:marker val="1"/>
        <c:smooth val="0"/>
        <c:axId val="2025051183"/>
        <c:axId val="1778178191"/>
      </c:lineChart>
      <c:dateAx>
        <c:axId val="2021511599"/>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8198159"/>
        <c:crosses val="autoZero"/>
        <c:auto val="1"/>
        <c:lblOffset val="100"/>
        <c:baseTimeUnit val="days"/>
      </c:dateAx>
      <c:valAx>
        <c:axId val="1778198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21511599"/>
        <c:crosses val="autoZero"/>
        <c:crossBetween val="between"/>
      </c:valAx>
      <c:valAx>
        <c:axId val="1778178191"/>
        <c:scaling>
          <c:orientation val="minMax"/>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25051183"/>
        <c:crosses val="max"/>
        <c:crossBetween val="between"/>
      </c:valAx>
      <c:dateAx>
        <c:axId val="2025051183"/>
        <c:scaling>
          <c:orientation val="minMax"/>
        </c:scaling>
        <c:delete val="1"/>
        <c:axPos val="b"/>
        <c:numFmt formatCode="yyyy\-mm\-dd" sourceLinked="1"/>
        <c:majorTickMark val="out"/>
        <c:minorTickMark val="none"/>
        <c:tickLblPos val="nextTo"/>
        <c:crossAx val="1778178191"/>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股价和估值</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Sheet1!$D$1</c:f>
              <c:strCache>
                <c:ptCount val="1"/>
                <c:pt idx="0">
                  <c:v>东方海外股价</c:v>
                </c:pt>
              </c:strCache>
            </c:strRef>
          </c:tx>
          <c:spPr>
            <a:ln w="28575" cap="rnd">
              <a:solidFill>
                <a:schemeClr val="accent1"/>
              </a:solidFill>
              <a:round/>
            </a:ln>
            <a:effectLst/>
          </c:spPr>
          <c:marker>
            <c:symbol val="none"/>
          </c:marker>
          <c:cat>
            <c:numRef>
              <c:f>Sheet1!$A$2:$A$62</c:f>
              <c:numCache>
                <c:formatCode>yyyy\-mm\-dd</c:formatCode>
                <c:ptCount val="61"/>
                <c:pt idx="0">
                  <c:v>43404</c:v>
                </c:pt>
                <c:pt idx="1">
                  <c:v>43434</c:v>
                </c:pt>
                <c:pt idx="2">
                  <c:v>43462</c:v>
                </c:pt>
                <c:pt idx="3">
                  <c:v>43496</c:v>
                </c:pt>
                <c:pt idx="4">
                  <c:v>43524</c:v>
                </c:pt>
                <c:pt idx="5">
                  <c:v>43553</c:v>
                </c:pt>
                <c:pt idx="6">
                  <c:v>43585</c:v>
                </c:pt>
                <c:pt idx="7">
                  <c:v>43616</c:v>
                </c:pt>
                <c:pt idx="8">
                  <c:v>43644</c:v>
                </c:pt>
                <c:pt idx="9">
                  <c:v>43677</c:v>
                </c:pt>
                <c:pt idx="10">
                  <c:v>43707</c:v>
                </c:pt>
                <c:pt idx="11">
                  <c:v>43738</c:v>
                </c:pt>
                <c:pt idx="12">
                  <c:v>43769</c:v>
                </c:pt>
                <c:pt idx="13">
                  <c:v>43798</c:v>
                </c:pt>
                <c:pt idx="14">
                  <c:v>43830</c:v>
                </c:pt>
                <c:pt idx="15">
                  <c:v>43853</c:v>
                </c:pt>
                <c:pt idx="16">
                  <c:v>43889</c:v>
                </c:pt>
                <c:pt idx="17">
                  <c:v>43921</c:v>
                </c:pt>
                <c:pt idx="18">
                  <c:v>43951</c:v>
                </c:pt>
                <c:pt idx="19">
                  <c:v>43980</c:v>
                </c:pt>
                <c:pt idx="20">
                  <c:v>44012</c:v>
                </c:pt>
                <c:pt idx="21">
                  <c:v>44043</c:v>
                </c:pt>
                <c:pt idx="22">
                  <c:v>44074</c:v>
                </c:pt>
                <c:pt idx="23">
                  <c:v>44104</c:v>
                </c:pt>
                <c:pt idx="24">
                  <c:v>44134</c:v>
                </c:pt>
                <c:pt idx="25">
                  <c:v>44165</c:v>
                </c:pt>
                <c:pt idx="26">
                  <c:v>44196</c:v>
                </c:pt>
                <c:pt idx="27">
                  <c:v>44225</c:v>
                </c:pt>
                <c:pt idx="28">
                  <c:v>44253</c:v>
                </c:pt>
                <c:pt idx="29">
                  <c:v>44286</c:v>
                </c:pt>
                <c:pt idx="30">
                  <c:v>44316</c:v>
                </c:pt>
                <c:pt idx="31">
                  <c:v>44347</c:v>
                </c:pt>
                <c:pt idx="32">
                  <c:v>44377</c:v>
                </c:pt>
                <c:pt idx="33">
                  <c:v>44407</c:v>
                </c:pt>
                <c:pt idx="34">
                  <c:v>44439</c:v>
                </c:pt>
                <c:pt idx="35">
                  <c:v>44469</c:v>
                </c:pt>
                <c:pt idx="36">
                  <c:v>44498</c:v>
                </c:pt>
                <c:pt idx="37">
                  <c:v>44530</c:v>
                </c:pt>
                <c:pt idx="38">
                  <c:v>44561</c:v>
                </c:pt>
                <c:pt idx="39">
                  <c:v>44589</c:v>
                </c:pt>
                <c:pt idx="40">
                  <c:v>44620</c:v>
                </c:pt>
                <c:pt idx="41">
                  <c:v>44651</c:v>
                </c:pt>
                <c:pt idx="42">
                  <c:v>44680</c:v>
                </c:pt>
                <c:pt idx="43">
                  <c:v>44712</c:v>
                </c:pt>
                <c:pt idx="44">
                  <c:v>44742</c:v>
                </c:pt>
                <c:pt idx="45">
                  <c:v>44771</c:v>
                </c:pt>
                <c:pt idx="46">
                  <c:v>44804</c:v>
                </c:pt>
                <c:pt idx="47">
                  <c:v>44834</c:v>
                </c:pt>
                <c:pt idx="48">
                  <c:v>44865</c:v>
                </c:pt>
                <c:pt idx="49">
                  <c:v>44895</c:v>
                </c:pt>
                <c:pt idx="50">
                  <c:v>44925</c:v>
                </c:pt>
                <c:pt idx="51">
                  <c:v>44957</c:v>
                </c:pt>
                <c:pt idx="52">
                  <c:v>44985</c:v>
                </c:pt>
                <c:pt idx="53">
                  <c:v>45016</c:v>
                </c:pt>
                <c:pt idx="54">
                  <c:v>45044</c:v>
                </c:pt>
                <c:pt idx="55">
                  <c:v>45077</c:v>
                </c:pt>
                <c:pt idx="56">
                  <c:v>45107</c:v>
                </c:pt>
                <c:pt idx="57">
                  <c:v>45138</c:v>
                </c:pt>
                <c:pt idx="58">
                  <c:v>45169</c:v>
                </c:pt>
                <c:pt idx="59">
                  <c:v>45197</c:v>
                </c:pt>
                <c:pt idx="60">
                  <c:v>45225</c:v>
                </c:pt>
              </c:numCache>
            </c:numRef>
          </c:cat>
          <c:val>
            <c:numRef>
              <c:f>Sheet1!$D$2:$D$62</c:f>
              <c:numCache>
                <c:formatCode>General</c:formatCode>
                <c:ptCount val="61"/>
                <c:pt idx="0">
                  <c:v>12.403</c:v>
                </c:pt>
                <c:pt idx="1">
                  <c:v>13.199</c:v>
                </c:pt>
                <c:pt idx="2">
                  <c:v>14.291</c:v>
                </c:pt>
                <c:pt idx="3">
                  <c:v>13.994</c:v>
                </c:pt>
                <c:pt idx="4">
                  <c:v>14.141999999999999</c:v>
                </c:pt>
                <c:pt idx="5">
                  <c:v>13.441000000000001</c:v>
                </c:pt>
                <c:pt idx="6">
                  <c:v>14.291</c:v>
                </c:pt>
                <c:pt idx="7">
                  <c:v>13.351000000000001</c:v>
                </c:pt>
                <c:pt idx="8">
                  <c:v>12.013</c:v>
                </c:pt>
                <c:pt idx="9">
                  <c:v>11.194000000000001</c:v>
                </c:pt>
                <c:pt idx="10">
                  <c:v>9.5559999999999992</c:v>
                </c:pt>
                <c:pt idx="11">
                  <c:v>9.64</c:v>
                </c:pt>
                <c:pt idx="12">
                  <c:v>9.9719999999999995</c:v>
                </c:pt>
                <c:pt idx="13">
                  <c:v>12.215999999999999</c:v>
                </c:pt>
                <c:pt idx="14">
                  <c:v>13.409000000000001</c:v>
                </c:pt>
                <c:pt idx="15">
                  <c:v>13.071999999999999</c:v>
                </c:pt>
                <c:pt idx="16">
                  <c:v>12.167999999999999</c:v>
                </c:pt>
                <c:pt idx="17">
                  <c:v>10.802</c:v>
                </c:pt>
                <c:pt idx="18">
                  <c:v>11.529</c:v>
                </c:pt>
                <c:pt idx="19">
                  <c:v>11.47</c:v>
                </c:pt>
                <c:pt idx="20">
                  <c:v>12.598000000000001</c:v>
                </c:pt>
                <c:pt idx="21">
                  <c:v>13.012</c:v>
                </c:pt>
                <c:pt idx="22">
                  <c:v>12.598000000000001</c:v>
                </c:pt>
                <c:pt idx="23">
                  <c:v>12.413</c:v>
                </c:pt>
                <c:pt idx="24">
                  <c:v>12.736000000000001</c:v>
                </c:pt>
                <c:pt idx="25">
                  <c:v>22.506</c:v>
                </c:pt>
                <c:pt idx="26">
                  <c:v>29.463999999999999</c:v>
                </c:pt>
                <c:pt idx="27">
                  <c:v>25.206</c:v>
                </c:pt>
                <c:pt idx="28">
                  <c:v>28.646000000000001</c:v>
                </c:pt>
                <c:pt idx="29">
                  <c:v>43.53</c:v>
                </c:pt>
                <c:pt idx="30">
                  <c:v>47.826000000000001</c:v>
                </c:pt>
                <c:pt idx="31">
                  <c:v>45.642000000000003</c:v>
                </c:pt>
                <c:pt idx="32">
                  <c:v>70.951999999999998</c:v>
                </c:pt>
                <c:pt idx="33">
                  <c:v>59.9</c:v>
                </c:pt>
                <c:pt idx="34">
                  <c:v>84.450999999999993</c:v>
                </c:pt>
                <c:pt idx="35">
                  <c:v>69.06</c:v>
                </c:pt>
                <c:pt idx="36">
                  <c:v>73.402000000000001</c:v>
                </c:pt>
                <c:pt idx="37">
                  <c:v>76.16</c:v>
                </c:pt>
                <c:pt idx="38">
                  <c:v>97.715999999999994</c:v>
                </c:pt>
                <c:pt idx="39">
                  <c:v>98.072999999999993</c:v>
                </c:pt>
                <c:pt idx="40">
                  <c:v>112.375</c:v>
                </c:pt>
                <c:pt idx="41">
                  <c:v>106.961</c:v>
                </c:pt>
                <c:pt idx="42">
                  <c:v>112.682</c:v>
                </c:pt>
                <c:pt idx="43">
                  <c:v>136.59399999999999</c:v>
                </c:pt>
                <c:pt idx="44">
                  <c:v>117.89</c:v>
                </c:pt>
                <c:pt idx="45">
                  <c:v>154.73099999999999</c:v>
                </c:pt>
                <c:pt idx="46">
                  <c:v>124.578</c:v>
                </c:pt>
                <c:pt idx="47">
                  <c:v>99.013999999999996</c:v>
                </c:pt>
                <c:pt idx="48">
                  <c:v>82.596000000000004</c:v>
                </c:pt>
                <c:pt idx="49">
                  <c:v>105.279</c:v>
                </c:pt>
                <c:pt idx="50">
                  <c:v>101.535</c:v>
                </c:pt>
                <c:pt idx="51">
                  <c:v>93.397999999999996</c:v>
                </c:pt>
                <c:pt idx="52">
                  <c:v>90.733000000000004</c:v>
                </c:pt>
                <c:pt idx="53">
                  <c:v>108.16</c:v>
                </c:pt>
                <c:pt idx="54">
                  <c:v>114.35299999999999</c:v>
                </c:pt>
                <c:pt idx="55">
                  <c:v>89.968000000000004</c:v>
                </c:pt>
                <c:pt idx="56">
                  <c:v>99.063999999999993</c:v>
                </c:pt>
                <c:pt idx="57">
                  <c:v>122.44</c:v>
                </c:pt>
                <c:pt idx="58">
                  <c:v>105.2</c:v>
                </c:pt>
                <c:pt idx="59">
                  <c:v>104.5</c:v>
                </c:pt>
                <c:pt idx="60">
                  <c:v>98.5</c:v>
                </c:pt>
              </c:numCache>
            </c:numRef>
          </c:val>
          <c:smooth val="0"/>
          <c:extLst>
            <c:ext xmlns:c16="http://schemas.microsoft.com/office/drawing/2014/chart" uri="{C3380CC4-5D6E-409C-BE32-E72D297353CC}">
              <c16:uniqueId val="{00000000-210C-422C-82DE-C335926D3CD7}"/>
            </c:ext>
          </c:extLst>
        </c:ser>
        <c:dLbls>
          <c:showLegendKey val="0"/>
          <c:showVal val="0"/>
          <c:showCatName val="0"/>
          <c:showSerName val="0"/>
          <c:showPercent val="0"/>
          <c:showBubbleSize val="0"/>
        </c:dLbls>
        <c:marker val="1"/>
        <c:smooth val="0"/>
        <c:axId val="307272559"/>
        <c:axId val="11041583"/>
      </c:lineChart>
      <c:lineChart>
        <c:grouping val="standard"/>
        <c:varyColors val="0"/>
        <c:ser>
          <c:idx val="1"/>
          <c:order val="1"/>
          <c:tx>
            <c:strRef>
              <c:f>Sheet1!$E$1</c:f>
              <c:strCache>
                <c:ptCount val="1"/>
                <c:pt idx="0">
                  <c:v>东方海外PE (TTM)</c:v>
                </c:pt>
              </c:strCache>
            </c:strRef>
          </c:tx>
          <c:spPr>
            <a:ln w="28575" cap="rnd">
              <a:solidFill>
                <a:schemeClr val="accent2"/>
              </a:solidFill>
              <a:round/>
            </a:ln>
            <a:effectLst/>
          </c:spPr>
          <c:marker>
            <c:symbol val="none"/>
          </c:marker>
          <c:val>
            <c:numRef>
              <c:f>Sheet1!$E$2:$E$62</c:f>
              <c:numCache>
                <c:formatCode>General</c:formatCode>
                <c:ptCount val="61"/>
                <c:pt idx="0">
                  <c:v>49.75</c:v>
                </c:pt>
                <c:pt idx="1">
                  <c:v>52.94</c:v>
                </c:pt>
                <c:pt idx="2">
                  <c:v>57.32</c:v>
                </c:pt>
                <c:pt idx="3">
                  <c:v>56.13</c:v>
                </c:pt>
                <c:pt idx="4">
                  <c:v>56.73</c:v>
                </c:pt>
                <c:pt idx="5">
                  <c:v>36.82</c:v>
                </c:pt>
                <c:pt idx="6">
                  <c:v>39.15</c:v>
                </c:pt>
                <c:pt idx="7">
                  <c:v>36.119999999999997</c:v>
                </c:pt>
                <c:pt idx="8">
                  <c:v>32.5</c:v>
                </c:pt>
                <c:pt idx="9">
                  <c:v>30.28</c:v>
                </c:pt>
                <c:pt idx="10">
                  <c:v>10.89</c:v>
                </c:pt>
                <c:pt idx="11">
                  <c:v>10.82</c:v>
                </c:pt>
                <c:pt idx="12">
                  <c:v>11.2</c:v>
                </c:pt>
                <c:pt idx="13">
                  <c:v>13.72</c:v>
                </c:pt>
                <c:pt idx="14">
                  <c:v>11.76</c:v>
                </c:pt>
                <c:pt idx="15">
                  <c:v>11.46</c:v>
                </c:pt>
                <c:pt idx="16">
                  <c:v>10.67</c:v>
                </c:pt>
                <c:pt idx="17">
                  <c:v>1.81</c:v>
                </c:pt>
                <c:pt idx="18">
                  <c:v>1.94</c:v>
                </c:pt>
                <c:pt idx="19">
                  <c:v>1.82</c:v>
                </c:pt>
                <c:pt idx="20">
                  <c:v>2</c:v>
                </c:pt>
                <c:pt idx="21">
                  <c:v>2.06</c:v>
                </c:pt>
                <c:pt idx="22">
                  <c:v>2.06</c:v>
                </c:pt>
                <c:pt idx="23">
                  <c:v>2.0099999999999998</c:v>
                </c:pt>
                <c:pt idx="24">
                  <c:v>2.06</c:v>
                </c:pt>
                <c:pt idx="25">
                  <c:v>3.64</c:v>
                </c:pt>
                <c:pt idx="26">
                  <c:v>4.7699999999999996</c:v>
                </c:pt>
                <c:pt idx="27">
                  <c:v>4.08</c:v>
                </c:pt>
                <c:pt idx="28">
                  <c:v>4.72</c:v>
                </c:pt>
                <c:pt idx="29">
                  <c:v>10.42</c:v>
                </c:pt>
                <c:pt idx="30">
                  <c:v>11.45</c:v>
                </c:pt>
                <c:pt idx="31">
                  <c:v>9.85</c:v>
                </c:pt>
                <c:pt idx="32">
                  <c:v>15.31</c:v>
                </c:pt>
                <c:pt idx="33">
                  <c:v>12.93</c:v>
                </c:pt>
                <c:pt idx="34">
                  <c:v>4.55</c:v>
                </c:pt>
                <c:pt idx="35">
                  <c:v>3.18</c:v>
                </c:pt>
                <c:pt idx="36">
                  <c:v>3.38</c:v>
                </c:pt>
                <c:pt idx="37">
                  <c:v>3.51</c:v>
                </c:pt>
                <c:pt idx="38">
                  <c:v>4.51</c:v>
                </c:pt>
                <c:pt idx="39">
                  <c:v>4.5199999999999996</c:v>
                </c:pt>
                <c:pt idx="40">
                  <c:v>5.18</c:v>
                </c:pt>
                <c:pt idx="41">
                  <c:v>2.4900000000000002</c:v>
                </c:pt>
                <c:pt idx="42">
                  <c:v>2.62</c:v>
                </c:pt>
                <c:pt idx="43">
                  <c:v>2.86</c:v>
                </c:pt>
                <c:pt idx="44">
                  <c:v>2.4700000000000002</c:v>
                </c:pt>
                <c:pt idx="45">
                  <c:v>3.24</c:v>
                </c:pt>
                <c:pt idx="46">
                  <c:v>1.85</c:v>
                </c:pt>
                <c:pt idx="47">
                  <c:v>1.1599999999999999</c:v>
                </c:pt>
                <c:pt idx="48">
                  <c:v>0.97</c:v>
                </c:pt>
                <c:pt idx="49">
                  <c:v>1.23</c:v>
                </c:pt>
                <c:pt idx="50">
                  <c:v>1.19</c:v>
                </c:pt>
                <c:pt idx="51">
                  <c:v>1.0900000000000001</c:v>
                </c:pt>
                <c:pt idx="52">
                  <c:v>1.06</c:v>
                </c:pt>
                <c:pt idx="53">
                  <c:v>1.28</c:v>
                </c:pt>
                <c:pt idx="54">
                  <c:v>1.35</c:v>
                </c:pt>
                <c:pt idx="55">
                  <c:v>0.81</c:v>
                </c:pt>
                <c:pt idx="56">
                  <c:v>0.89</c:v>
                </c:pt>
                <c:pt idx="57">
                  <c:v>1.1000000000000001</c:v>
                </c:pt>
                <c:pt idx="58">
                  <c:v>1.63</c:v>
                </c:pt>
                <c:pt idx="59">
                  <c:v>1.62</c:v>
                </c:pt>
                <c:pt idx="60">
                  <c:v>1.52</c:v>
                </c:pt>
              </c:numCache>
            </c:numRef>
          </c:val>
          <c:smooth val="0"/>
          <c:extLst>
            <c:ext xmlns:c16="http://schemas.microsoft.com/office/drawing/2014/chart" uri="{C3380CC4-5D6E-409C-BE32-E72D297353CC}">
              <c16:uniqueId val="{00000001-210C-422C-82DE-C335926D3CD7}"/>
            </c:ext>
          </c:extLst>
        </c:ser>
        <c:dLbls>
          <c:showLegendKey val="0"/>
          <c:showVal val="0"/>
          <c:showCatName val="0"/>
          <c:showSerName val="0"/>
          <c:showPercent val="0"/>
          <c:showBubbleSize val="0"/>
        </c:dLbls>
        <c:marker val="1"/>
        <c:smooth val="0"/>
        <c:axId val="307276559"/>
        <c:axId val="11030351"/>
      </c:lineChart>
      <c:dateAx>
        <c:axId val="307272559"/>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041583"/>
        <c:crosses val="autoZero"/>
        <c:auto val="1"/>
        <c:lblOffset val="100"/>
        <c:baseTimeUnit val="days"/>
      </c:dateAx>
      <c:valAx>
        <c:axId val="11041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7272559"/>
        <c:crosses val="autoZero"/>
        <c:crossBetween val="between"/>
      </c:valAx>
      <c:valAx>
        <c:axId val="11030351"/>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7276559"/>
        <c:crosses val="max"/>
        <c:crossBetween val="between"/>
      </c:valAx>
      <c:catAx>
        <c:axId val="307276559"/>
        <c:scaling>
          <c:orientation val="minMax"/>
        </c:scaling>
        <c:delete val="1"/>
        <c:axPos val="b"/>
        <c:majorTickMark val="out"/>
        <c:minorTickMark val="none"/>
        <c:tickLblPos val="nextTo"/>
        <c:crossAx val="1103035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'期货结算价(连续)_WTI原油'!$B$1</c:f>
              <c:strCache>
                <c:ptCount val="1"/>
                <c:pt idx="0">
                  <c:v>期货结算价(连续):WTI原油</c:v>
                </c:pt>
              </c:strCache>
            </c:strRef>
          </c:tx>
          <c:spPr>
            <a:ln w="28575" cap="rnd">
              <a:solidFill>
                <a:schemeClr val="accent1"/>
              </a:solidFill>
              <a:round/>
            </a:ln>
            <a:effectLst/>
          </c:spPr>
          <c:marker>
            <c:symbol val="none"/>
          </c:marker>
          <c:cat>
            <c:numRef>
              <c:f>'期货结算价(连续)_WTI原油'!$A$2:$A$10208</c:f>
              <c:numCache>
                <c:formatCode>yyyy\-mm\-dd</c:formatCode>
                <c:ptCount val="10207"/>
                <c:pt idx="0">
                  <c:v>30405</c:v>
                </c:pt>
                <c:pt idx="1">
                  <c:v>30406</c:v>
                </c:pt>
                <c:pt idx="2">
                  <c:v>30410</c:v>
                </c:pt>
                <c:pt idx="3">
                  <c:v>30411</c:v>
                </c:pt>
                <c:pt idx="4">
                  <c:v>30412</c:v>
                </c:pt>
                <c:pt idx="5">
                  <c:v>30413</c:v>
                </c:pt>
                <c:pt idx="6">
                  <c:v>30414</c:v>
                </c:pt>
                <c:pt idx="7">
                  <c:v>30417</c:v>
                </c:pt>
                <c:pt idx="8">
                  <c:v>30418</c:v>
                </c:pt>
                <c:pt idx="9">
                  <c:v>30419</c:v>
                </c:pt>
                <c:pt idx="10">
                  <c:v>30420</c:v>
                </c:pt>
                <c:pt idx="11">
                  <c:v>30421</c:v>
                </c:pt>
                <c:pt idx="12">
                  <c:v>30424</c:v>
                </c:pt>
                <c:pt idx="13">
                  <c:v>30425</c:v>
                </c:pt>
                <c:pt idx="14">
                  <c:v>30426</c:v>
                </c:pt>
                <c:pt idx="15">
                  <c:v>30427</c:v>
                </c:pt>
                <c:pt idx="16">
                  <c:v>30428</c:v>
                </c:pt>
                <c:pt idx="17">
                  <c:v>30431</c:v>
                </c:pt>
                <c:pt idx="18">
                  <c:v>30432</c:v>
                </c:pt>
                <c:pt idx="19">
                  <c:v>30433</c:v>
                </c:pt>
                <c:pt idx="20">
                  <c:v>30434</c:v>
                </c:pt>
                <c:pt idx="21">
                  <c:v>30435</c:v>
                </c:pt>
                <c:pt idx="22">
                  <c:v>30438</c:v>
                </c:pt>
                <c:pt idx="23">
                  <c:v>30439</c:v>
                </c:pt>
                <c:pt idx="24">
                  <c:v>30440</c:v>
                </c:pt>
                <c:pt idx="25">
                  <c:v>30441</c:v>
                </c:pt>
                <c:pt idx="26">
                  <c:v>30442</c:v>
                </c:pt>
                <c:pt idx="27">
                  <c:v>30445</c:v>
                </c:pt>
                <c:pt idx="28">
                  <c:v>30446</c:v>
                </c:pt>
                <c:pt idx="29">
                  <c:v>30447</c:v>
                </c:pt>
                <c:pt idx="30">
                  <c:v>30448</c:v>
                </c:pt>
                <c:pt idx="31">
                  <c:v>30449</c:v>
                </c:pt>
                <c:pt idx="32">
                  <c:v>30452</c:v>
                </c:pt>
                <c:pt idx="33">
                  <c:v>30453</c:v>
                </c:pt>
                <c:pt idx="34">
                  <c:v>30454</c:v>
                </c:pt>
                <c:pt idx="35">
                  <c:v>30459</c:v>
                </c:pt>
                <c:pt idx="36">
                  <c:v>30460</c:v>
                </c:pt>
                <c:pt idx="37">
                  <c:v>30461</c:v>
                </c:pt>
                <c:pt idx="38">
                  <c:v>30462</c:v>
                </c:pt>
                <c:pt idx="39">
                  <c:v>30463</c:v>
                </c:pt>
                <c:pt idx="40">
                  <c:v>30467</c:v>
                </c:pt>
                <c:pt idx="41">
                  <c:v>30468</c:v>
                </c:pt>
                <c:pt idx="42">
                  <c:v>30469</c:v>
                </c:pt>
                <c:pt idx="43">
                  <c:v>30470</c:v>
                </c:pt>
                <c:pt idx="44">
                  <c:v>30473</c:v>
                </c:pt>
                <c:pt idx="45">
                  <c:v>30474</c:v>
                </c:pt>
                <c:pt idx="46">
                  <c:v>30475</c:v>
                </c:pt>
                <c:pt idx="47">
                  <c:v>30476</c:v>
                </c:pt>
                <c:pt idx="48">
                  <c:v>30477</c:v>
                </c:pt>
                <c:pt idx="49">
                  <c:v>30480</c:v>
                </c:pt>
                <c:pt idx="50">
                  <c:v>30481</c:v>
                </c:pt>
                <c:pt idx="51">
                  <c:v>30482</c:v>
                </c:pt>
                <c:pt idx="52">
                  <c:v>30483</c:v>
                </c:pt>
                <c:pt idx="53">
                  <c:v>30484</c:v>
                </c:pt>
                <c:pt idx="54">
                  <c:v>30487</c:v>
                </c:pt>
                <c:pt idx="55">
                  <c:v>30488</c:v>
                </c:pt>
                <c:pt idx="56">
                  <c:v>30489</c:v>
                </c:pt>
                <c:pt idx="57">
                  <c:v>30490</c:v>
                </c:pt>
                <c:pt idx="58">
                  <c:v>30491</c:v>
                </c:pt>
                <c:pt idx="59">
                  <c:v>30494</c:v>
                </c:pt>
                <c:pt idx="60">
                  <c:v>30495</c:v>
                </c:pt>
                <c:pt idx="61">
                  <c:v>30496</c:v>
                </c:pt>
                <c:pt idx="62">
                  <c:v>30497</c:v>
                </c:pt>
                <c:pt idx="63">
                  <c:v>30498</c:v>
                </c:pt>
                <c:pt idx="64">
                  <c:v>30502</c:v>
                </c:pt>
                <c:pt idx="65">
                  <c:v>30503</c:v>
                </c:pt>
                <c:pt idx="66">
                  <c:v>30504</c:v>
                </c:pt>
                <c:pt idx="67">
                  <c:v>30505</c:v>
                </c:pt>
                <c:pt idx="68">
                  <c:v>30508</c:v>
                </c:pt>
                <c:pt idx="69">
                  <c:v>30509</c:v>
                </c:pt>
                <c:pt idx="70">
                  <c:v>30510</c:v>
                </c:pt>
                <c:pt idx="71">
                  <c:v>30511</c:v>
                </c:pt>
                <c:pt idx="72">
                  <c:v>30512</c:v>
                </c:pt>
                <c:pt idx="73">
                  <c:v>30515</c:v>
                </c:pt>
                <c:pt idx="74">
                  <c:v>30516</c:v>
                </c:pt>
                <c:pt idx="75">
                  <c:v>30517</c:v>
                </c:pt>
                <c:pt idx="76">
                  <c:v>30518</c:v>
                </c:pt>
                <c:pt idx="77">
                  <c:v>30519</c:v>
                </c:pt>
                <c:pt idx="78">
                  <c:v>30522</c:v>
                </c:pt>
                <c:pt idx="79">
                  <c:v>30523</c:v>
                </c:pt>
                <c:pt idx="80">
                  <c:v>30524</c:v>
                </c:pt>
                <c:pt idx="81">
                  <c:v>30525</c:v>
                </c:pt>
                <c:pt idx="82">
                  <c:v>30526</c:v>
                </c:pt>
                <c:pt idx="83">
                  <c:v>30529</c:v>
                </c:pt>
                <c:pt idx="84">
                  <c:v>30530</c:v>
                </c:pt>
                <c:pt idx="85">
                  <c:v>30531</c:v>
                </c:pt>
                <c:pt idx="86">
                  <c:v>30532</c:v>
                </c:pt>
                <c:pt idx="87">
                  <c:v>30533</c:v>
                </c:pt>
                <c:pt idx="88">
                  <c:v>30536</c:v>
                </c:pt>
                <c:pt idx="89">
                  <c:v>30537</c:v>
                </c:pt>
                <c:pt idx="90">
                  <c:v>30538</c:v>
                </c:pt>
                <c:pt idx="91">
                  <c:v>30539</c:v>
                </c:pt>
                <c:pt idx="92">
                  <c:v>30540</c:v>
                </c:pt>
                <c:pt idx="93">
                  <c:v>30543</c:v>
                </c:pt>
                <c:pt idx="94">
                  <c:v>30544</c:v>
                </c:pt>
                <c:pt idx="95">
                  <c:v>30545</c:v>
                </c:pt>
                <c:pt idx="96">
                  <c:v>30546</c:v>
                </c:pt>
                <c:pt idx="97">
                  <c:v>30550</c:v>
                </c:pt>
                <c:pt idx="98">
                  <c:v>30551</c:v>
                </c:pt>
                <c:pt idx="99">
                  <c:v>30552</c:v>
                </c:pt>
                <c:pt idx="100">
                  <c:v>30553</c:v>
                </c:pt>
                <c:pt idx="101">
                  <c:v>30554</c:v>
                </c:pt>
                <c:pt idx="102">
                  <c:v>30557</c:v>
                </c:pt>
                <c:pt idx="103">
                  <c:v>30558</c:v>
                </c:pt>
                <c:pt idx="104">
                  <c:v>30559</c:v>
                </c:pt>
                <c:pt idx="105">
                  <c:v>30560</c:v>
                </c:pt>
                <c:pt idx="106">
                  <c:v>30561</c:v>
                </c:pt>
                <c:pt idx="107">
                  <c:v>30565</c:v>
                </c:pt>
                <c:pt idx="108">
                  <c:v>30566</c:v>
                </c:pt>
                <c:pt idx="109">
                  <c:v>30567</c:v>
                </c:pt>
                <c:pt idx="110">
                  <c:v>30568</c:v>
                </c:pt>
                <c:pt idx="111">
                  <c:v>30571</c:v>
                </c:pt>
                <c:pt idx="112">
                  <c:v>30572</c:v>
                </c:pt>
                <c:pt idx="113">
                  <c:v>30573</c:v>
                </c:pt>
                <c:pt idx="114">
                  <c:v>30574</c:v>
                </c:pt>
                <c:pt idx="115">
                  <c:v>30575</c:v>
                </c:pt>
                <c:pt idx="116">
                  <c:v>30578</c:v>
                </c:pt>
                <c:pt idx="117">
                  <c:v>30579</c:v>
                </c:pt>
                <c:pt idx="118">
                  <c:v>30580</c:v>
                </c:pt>
                <c:pt idx="119">
                  <c:v>30581</c:v>
                </c:pt>
                <c:pt idx="120">
                  <c:v>30582</c:v>
                </c:pt>
                <c:pt idx="121">
                  <c:v>30585</c:v>
                </c:pt>
                <c:pt idx="122">
                  <c:v>30586</c:v>
                </c:pt>
                <c:pt idx="123">
                  <c:v>30587</c:v>
                </c:pt>
                <c:pt idx="124">
                  <c:v>30588</c:v>
                </c:pt>
                <c:pt idx="125">
                  <c:v>30589</c:v>
                </c:pt>
                <c:pt idx="126">
                  <c:v>30592</c:v>
                </c:pt>
                <c:pt idx="127">
                  <c:v>30593</c:v>
                </c:pt>
                <c:pt idx="128">
                  <c:v>30594</c:v>
                </c:pt>
                <c:pt idx="129">
                  <c:v>30595</c:v>
                </c:pt>
                <c:pt idx="130">
                  <c:v>30596</c:v>
                </c:pt>
                <c:pt idx="131">
                  <c:v>30599</c:v>
                </c:pt>
                <c:pt idx="132">
                  <c:v>30600</c:v>
                </c:pt>
                <c:pt idx="133">
                  <c:v>30601</c:v>
                </c:pt>
                <c:pt idx="134">
                  <c:v>30602</c:v>
                </c:pt>
                <c:pt idx="135">
                  <c:v>30603</c:v>
                </c:pt>
                <c:pt idx="136">
                  <c:v>30606</c:v>
                </c:pt>
                <c:pt idx="137">
                  <c:v>30607</c:v>
                </c:pt>
                <c:pt idx="138">
                  <c:v>30608</c:v>
                </c:pt>
                <c:pt idx="139">
                  <c:v>30609</c:v>
                </c:pt>
                <c:pt idx="140">
                  <c:v>30610</c:v>
                </c:pt>
                <c:pt idx="141">
                  <c:v>30613</c:v>
                </c:pt>
                <c:pt idx="142">
                  <c:v>30614</c:v>
                </c:pt>
                <c:pt idx="143">
                  <c:v>30615</c:v>
                </c:pt>
                <c:pt idx="144">
                  <c:v>30616</c:v>
                </c:pt>
                <c:pt idx="145">
                  <c:v>30617</c:v>
                </c:pt>
                <c:pt idx="146">
                  <c:v>30620</c:v>
                </c:pt>
                <c:pt idx="147">
                  <c:v>30621</c:v>
                </c:pt>
                <c:pt idx="148">
                  <c:v>30622</c:v>
                </c:pt>
                <c:pt idx="149">
                  <c:v>30623</c:v>
                </c:pt>
                <c:pt idx="150">
                  <c:v>30624</c:v>
                </c:pt>
                <c:pt idx="151">
                  <c:v>30627</c:v>
                </c:pt>
                <c:pt idx="152">
                  <c:v>30628</c:v>
                </c:pt>
                <c:pt idx="153">
                  <c:v>30629</c:v>
                </c:pt>
                <c:pt idx="154">
                  <c:v>30630</c:v>
                </c:pt>
                <c:pt idx="155">
                  <c:v>30631</c:v>
                </c:pt>
                <c:pt idx="156">
                  <c:v>30634</c:v>
                </c:pt>
                <c:pt idx="157">
                  <c:v>30635</c:v>
                </c:pt>
                <c:pt idx="158">
                  <c:v>30636</c:v>
                </c:pt>
                <c:pt idx="159">
                  <c:v>30641</c:v>
                </c:pt>
                <c:pt idx="160">
                  <c:v>30642</c:v>
                </c:pt>
                <c:pt idx="161">
                  <c:v>30643</c:v>
                </c:pt>
                <c:pt idx="162">
                  <c:v>30648</c:v>
                </c:pt>
                <c:pt idx="163">
                  <c:v>30649</c:v>
                </c:pt>
                <c:pt idx="164">
                  <c:v>30650</c:v>
                </c:pt>
                <c:pt idx="165">
                  <c:v>30651</c:v>
                </c:pt>
                <c:pt idx="166">
                  <c:v>30652</c:v>
                </c:pt>
                <c:pt idx="167">
                  <c:v>30655</c:v>
                </c:pt>
                <c:pt idx="168">
                  <c:v>30656</c:v>
                </c:pt>
                <c:pt idx="169">
                  <c:v>30657</c:v>
                </c:pt>
                <c:pt idx="170">
                  <c:v>30658</c:v>
                </c:pt>
                <c:pt idx="171">
                  <c:v>30659</c:v>
                </c:pt>
                <c:pt idx="172">
                  <c:v>30662</c:v>
                </c:pt>
                <c:pt idx="173">
                  <c:v>30663</c:v>
                </c:pt>
                <c:pt idx="174">
                  <c:v>30664</c:v>
                </c:pt>
                <c:pt idx="175">
                  <c:v>30665</c:v>
                </c:pt>
                <c:pt idx="176">
                  <c:v>30666</c:v>
                </c:pt>
                <c:pt idx="177">
                  <c:v>30669</c:v>
                </c:pt>
                <c:pt idx="178">
                  <c:v>30670</c:v>
                </c:pt>
                <c:pt idx="179">
                  <c:v>30671</c:v>
                </c:pt>
                <c:pt idx="180">
                  <c:v>30672</c:v>
                </c:pt>
                <c:pt idx="181">
                  <c:v>30673</c:v>
                </c:pt>
                <c:pt idx="182">
                  <c:v>30677</c:v>
                </c:pt>
                <c:pt idx="183">
                  <c:v>30678</c:v>
                </c:pt>
                <c:pt idx="184">
                  <c:v>30679</c:v>
                </c:pt>
                <c:pt idx="185">
                  <c:v>30680</c:v>
                </c:pt>
                <c:pt idx="186">
                  <c:v>30684</c:v>
                </c:pt>
                <c:pt idx="187">
                  <c:v>30685</c:v>
                </c:pt>
                <c:pt idx="188">
                  <c:v>30686</c:v>
                </c:pt>
                <c:pt idx="189">
                  <c:v>30687</c:v>
                </c:pt>
                <c:pt idx="190">
                  <c:v>30690</c:v>
                </c:pt>
                <c:pt idx="191">
                  <c:v>30691</c:v>
                </c:pt>
                <c:pt idx="192">
                  <c:v>30692</c:v>
                </c:pt>
                <c:pt idx="193">
                  <c:v>30693</c:v>
                </c:pt>
                <c:pt idx="194">
                  <c:v>30694</c:v>
                </c:pt>
                <c:pt idx="195">
                  <c:v>30697</c:v>
                </c:pt>
                <c:pt idx="196">
                  <c:v>30698</c:v>
                </c:pt>
                <c:pt idx="197">
                  <c:v>30699</c:v>
                </c:pt>
                <c:pt idx="198">
                  <c:v>30704</c:v>
                </c:pt>
                <c:pt idx="199">
                  <c:v>30705</c:v>
                </c:pt>
                <c:pt idx="200">
                  <c:v>30706</c:v>
                </c:pt>
                <c:pt idx="201">
                  <c:v>30707</c:v>
                </c:pt>
                <c:pt idx="202">
                  <c:v>30708</c:v>
                </c:pt>
                <c:pt idx="203">
                  <c:v>30711</c:v>
                </c:pt>
                <c:pt idx="204">
                  <c:v>30712</c:v>
                </c:pt>
                <c:pt idx="205">
                  <c:v>30713</c:v>
                </c:pt>
                <c:pt idx="206">
                  <c:v>30714</c:v>
                </c:pt>
                <c:pt idx="207">
                  <c:v>30715</c:v>
                </c:pt>
                <c:pt idx="208">
                  <c:v>30718</c:v>
                </c:pt>
                <c:pt idx="209">
                  <c:v>30719</c:v>
                </c:pt>
                <c:pt idx="210">
                  <c:v>30720</c:v>
                </c:pt>
                <c:pt idx="211">
                  <c:v>30721</c:v>
                </c:pt>
                <c:pt idx="212">
                  <c:v>30722</c:v>
                </c:pt>
                <c:pt idx="213">
                  <c:v>30725</c:v>
                </c:pt>
                <c:pt idx="214">
                  <c:v>30726</c:v>
                </c:pt>
                <c:pt idx="215">
                  <c:v>30727</c:v>
                </c:pt>
                <c:pt idx="216">
                  <c:v>30728</c:v>
                </c:pt>
                <c:pt idx="217">
                  <c:v>30733</c:v>
                </c:pt>
                <c:pt idx="218">
                  <c:v>30734</c:v>
                </c:pt>
                <c:pt idx="219">
                  <c:v>30735</c:v>
                </c:pt>
                <c:pt idx="220">
                  <c:v>30736</c:v>
                </c:pt>
                <c:pt idx="221">
                  <c:v>30739</c:v>
                </c:pt>
                <c:pt idx="222">
                  <c:v>30740</c:v>
                </c:pt>
                <c:pt idx="223">
                  <c:v>30741</c:v>
                </c:pt>
                <c:pt idx="224">
                  <c:v>30742</c:v>
                </c:pt>
                <c:pt idx="225">
                  <c:v>30743</c:v>
                </c:pt>
                <c:pt idx="226">
                  <c:v>30746</c:v>
                </c:pt>
                <c:pt idx="227">
                  <c:v>30747</c:v>
                </c:pt>
                <c:pt idx="228">
                  <c:v>30748</c:v>
                </c:pt>
                <c:pt idx="229">
                  <c:v>30749</c:v>
                </c:pt>
                <c:pt idx="230">
                  <c:v>30750</c:v>
                </c:pt>
                <c:pt idx="231">
                  <c:v>30753</c:v>
                </c:pt>
                <c:pt idx="232">
                  <c:v>30754</c:v>
                </c:pt>
                <c:pt idx="233">
                  <c:v>30755</c:v>
                </c:pt>
                <c:pt idx="234">
                  <c:v>30756</c:v>
                </c:pt>
                <c:pt idx="235">
                  <c:v>30757</c:v>
                </c:pt>
                <c:pt idx="236">
                  <c:v>30760</c:v>
                </c:pt>
                <c:pt idx="237">
                  <c:v>30761</c:v>
                </c:pt>
                <c:pt idx="238">
                  <c:v>30762</c:v>
                </c:pt>
                <c:pt idx="239">
                  <c:v>30763</c:v>
                </c:pt>
                <c:pt idx="240">
                  <c:v>30764</c:v>
                </c:pt>
                <c:pt idx="241">
                  <c:v>30767</c:v>
                </c:pt>
                <c:pt idx="242">
                  <c:v>30768</c:v>
                </c:pt>
                <c:pt idx="243">
                  <c:v>30769</c:v>
                </c:pt>
                <c:pt idx="244">
                  <c:v>30770</c:v>
                </c:pt>
                <c:pt idx="245">
                  <c:v>30771</c:v>
                </c:pt>
                <c:pt idx="246">
                  <c:v>30774</c:v>
                </c:pt>
                <c:pt idx="247">
                  <c:v>30775</c:v>
                </c:pt>
                <c:pt idx="248">
                  <c:v>30776</c:v>
                </c:pt>
                <c:pt idx="249">
                  <c:v>30777</c:v>
                </c:pt>
                <c:pt idx="250">
                  <c:v>30778</c:v>
                </c:pt>
                <c:pt idx="251">
                  <c:v>30781</c:v>
                </c:pt>
                <c:pt idx="252">
                  <c:v>30782</c:v>
                </c:pt>
                <c:pt idx="253">
                  <c:v>30783</c:v>
                </c:pt>
                <c:pt idx="254">
                  <c:v>30784</c:v>
                </c:pt>
                <c:pt idx="255">
                  <c:v>30785</c:v>
                </c:pt>
                <c:pt idx="256">
                  <c:v>30788</c:v>
                </c:pt>
                <c:pt idx="257">
                  <c:v>30789</c:v>
                </c:pt>
                <c:pt idx="258">
                  <c:v>30795</c:v>
                </c:pt>
                <c:pt idx="259">
                  <c:v>30796</c:v>
                </c:pt>
                <c:pt idx="260">
                  <c:v>30797</c:v>
                </c:pt>
                <c:pt idx="261">
                  <c:v>30798</c:v>
                </c:pt>
                <c:pt idx="262">
                  <c:v>30799</c:v>
                </c:pt>
                <c:pt idx="263">
                  <c:v>30802</c:v>
                </c:pt>
                <c:pt idx="264">
                  <c:v>30803</c:v>
                </c:pt>
                <c:pt idx="265">
                  <c:v>30804</c:v>
                </c:pt>
                <c:pt idx="266">
                  <c:v>30805</c:v>
                </c:pt>
                <c:pt idx="267">
                  <c:v>30806</c:v>
                </c:pt>
                <c:pt idx="268">
                  <c:v>30809</c:v>
                </c:pt>
                <c:pt idx="269">
                  <c:v>30810</c:v>
                </c:pt>
                <c:pt idx="270">
                  <c:v>30811</c:v>
                </c:pt>
                <c:pt idx="271">
                  <c:v>30812</c:v>
                </c:pt>
                <c:pt idx="272">
                  <c:v>30813</c:v>
                </c:pt>
                <c:pt idx="273">
                  <c:v>30816</c:v>
                </c:pt>
                <c:pt idx="274">
                  <c:v>30817</c:v>
                </c:pt>
                <c:pt idx="275">
                  <c:v>30818</c:v>
                </c:pt>
                <c:pt idx="276">
                  <c:v>30819</c:v>
                </c:pt>
                <c:pt idx="277">
                  <c:v>30820</c:v>
                </c:pt>
                <c:pt idx="278">
                  <c:v>30823</c:v>
                </c:pt>
                <c:pt idx="279">
                  <c:v>30824</c:v>
                </c:pt>
                <c:pt idx="280">
                  <c:v>30825</c:v>
                </c:pt>
                <c:pt idx="281">
                  <c:v>30826</c:v>
                </c:pt>
                <c:pt idx="282">
                  <c:v>30827</c:v>
                </c:pt>
                <c:pt idx="283">
                  <c:v>30831</c:v>
                </c:pt>
                <c:pt idx="284">
                  <c:v>30832</c:v>
                </c:pt>
                <c:pt idx="285">
                  <c:v>30833</c:v>
                </c:pt>
                <c:pt idx="286">
                  <c:v>30834</c:v>
                </c:pt>
                <c:pt idx="287">
                  <c:v>30837</c:v>
                </c:pt>
                <c:pt idx="288">
                  <c:v>30838</c:v>
                </c:pt>
                <c:pt idx="289">
                  <c:v>30839</c:v>
                </c:pt>
                <c:pt idx="290">
                  <c:v>30840</c:v>
                </c:pt>
                <c:pt idx="291">
                  <c:v>30841</c:v>
                </c:pt>
                <c:pt idx="292">
                  <c:v>30844</c:v>
                </c:pt>
                <c:pt idx="293">
                  <c:v>30845</c:v>
                </c:pt>
                <c:pt idx="294">
                  <c:v>30846</c:v>
                </c:pt>
                <c:pt idx="295">
                  <c:v>30847</c:v>
                </c:pt>
                <c:pt idx="296">
                  <c:v>30848</c:v>
                </c:pt>
                <c:pt idx="297">
                  <c:v>30851</c:v>
                </c:pt>
                <c:pt idx="298">
                  <c:v>30852</c:v>
                </c:pt>
                <c:pt idx="299">
                  <c:v>30853</c:v>
                </c:pt>
                <c:pt idx="300">
                  <c:v>30854</c:v>
                </c:pt>
                <c:pt idx="301">
                  <c:v>30855</c:v>
                </c:pt>
                <c:pt idx="302">
                  <c:v>30858</c:v>
                </c:pt>
                <c:pt idx="303">
                  <c:v>30859</c:v>
                </c:pt>
                <c:pt idx="304">
                  <c:v>30860</c:v>
                </c:pt>
                <c:pt idx="305">
                  <c:v>30861</c:v>
                </c:pt>
                <c:pt idx="306">
                  <c:v>30862</c:v>
                </c:pt>
                <c:pt idx="307">
                  <c:v>30865</c:v>
                </c:pt>
                <c:pt idx="308">
                  <c:v>30866</c:v>
                </c:pt>
                <c:pt idx="309">
                  <c:v>30868</c:v>
                </c:pt>
                <c:pt idx="310">
                  <c:v>30869</c:v>
                </c:pt>
                <c:pt idx="311">
                  <c:v>30872</c:v>
                </c:pt>
                <c:pt idx="312">
                  <c:v>30873</c:v>
                </c:pt>
                <c:pt idx="313">
                  <c:v>30874</c:v>
                </c:pt>
                <c:pt idx="314">
                  <c:v>30875</c:v>
                </c:pt>
                <c:pt idx="315">
                  <c:v>30876</c:v>
                </c:pt>
                <c:pt idx="316">
                  <c:v>30879</c:v>
                </c:pt>
                <c:pt idx="317">
                  <c:v>30880</c:v>
                </c:pt>
                <c:pt idx="318">
                  <c:v>30881</c:v>
                </c:pt>
                <c:pt idx="319">
                  <c:v>30886</c:v>
                </c:pt>
                <c:pt idx="320">
                  <c:v>30887</c:v>
                </c:pt>
                <c:pt idx="321">
                  <c:v>30888</c:v>
                </c:pt>
                <c:pt idx="322">
                  <c:v>30889</c:v>
                </c:pt>
                <c:pt idx="323">
                  <c:v>30890</c:v>
                </c:pt>
                <c:pt idx="324">
                  <c:v>30893</c:v>
                </c:pt>
                <c:pt idx="325">
                  <c:v>30894</c:v>
                </c:pt>
                <c:pt idx="326">
                  <c:v>30895</c:v>
                </c:pt>
                <c:pt idx="327">
                  <c:v>30896</c:v>
                </c:pt>
                <c:pt idx="328">
                  <c:v>30897</c:v>
                </c:pt>
                <c:pt idx="329">
                  <c:v>30900</c:v>
                </c:pt>
                <c:pt idx="330">
                  <c:v>30901</c:v>
                </c:pt>
                <c:pt idx="331">
                  <c:v>30902</c:v>
                </c:pt>
                <c:pt idx="332">
                  <c:v>30903</c:v>
                </c:pt>
                <c:pt idx="333">
                  <c:v>30904</c:v>
                </c:pt>
                <c:pt idx="334">
                  <c:v>30907</c:v>
                </c:pt>
                <c:pt idx="335">
                  <c:v>30908</c:v>
                </c:pt>
                <c:pt idx="336">
                  <c:v>30909</c:v>
                </c:pt>
                <c:pt idx="337">
                  <c:v>30910</c:v>
                </c:pt>
                <c:pt idx="338">
                  <c:v>30911</c:v>
                </c:pt>
                <c:pt idx="339">
                  <c:v>30914</c:v>
                </c:pt>
                <c:pt idx="340">
                  <c:v>30915</c:v>
                </c:pt>
                <c:pt idx="341">
                  <c:v>30916</c:v>
                </c:pt>
                <c:pt idx="342">
                  <c:v>30917</c:v>
                </c:pt>
                <c:pt idx="343">
                  <c:v>30918</c:v>
                </c:pt>
                <c:pt idx="344">
                  <c:v>30921</c:v>
                </c:pt>
                <c:pt idx="345">
                  <c:v>30922</c:v>
                </c:pt>
                <c:pt idx="346">
                  <c:v>30923</c:v>
                </c:pt>
                <c:pt idx="347">
                  <c:v>30924</c:v>
                </c:pt>
                <c:pt idx="348">
                  <c:v>30925</c:v>
                </c:pt>
                <c:pt idx="349">
                  <c:v>30929</c:v>
                </c:pt>
                <c:pt idx="350">
                  <c:v>30930</c:v>
                </c:pt>
                <c:pt idx="351">
                  <c:v>30931</c:v>
                </c:pt>
                <c:pt idx="352">
                  <c:v>30932</c:v>
                </c:pt>
                <c:pt idx="353">
                  <c:v>30935</c:v>
                </c:pt>
                <c:pt idx="354">
                  <c:v>30936</c:v>
                </c:pt>
                <c:pt idx="355">
                  <c:v>30937</c:v>
                </c:pt>
                <c:pt idx="356">
                  <c:v>30938</c:v>
                </c:pt>
                <c:pt idx="357">
                  <c:v>30939</c:v>
                </c:pt>
                <c:pt idx="358">
                  <c:v>30942</c:v>
                </c:pt>
                <c:pt idx="359">
                  <c:v>30943</c:v>
                </c:pt>
                <c:pt idx="360">
                  <c:v>30944</c:v>
                </c:pt>
                <c:pt idx="361">
                  <c:v>30945</c:v>
                </c:pt>
                <c:pt idx="362">
                  <c:v>30946</c:v>
                </c:pt>
                <c:pt idx="363">
                  <c:v>30949</c:v>
                </c:pt>
                <c:pt idx="364">
                  <c:v>30950</c:v>
                </c:pt>
                <c:pt idx="365">
                  <c:v>30951</c:v>
                </c:pt>
                <c:pt idx="366">
                  <c:v>30952</c:v>
                </c:pt>
                <c:pt idx="367">
                  <c:v>30953</c:v>
                </c:pt>
                <c:pt idx="368">
                  <c:v>30956</c:v>
                </c:pt>
                <c:pt idx="369">
                  <c:v>30957</c:v>
                </c:pt>
                <c:pt idx="370">
                  <c:v>30958</c:v>
                </c:pt>
                <c:pt idx="371">
                  <c:v>30959</c:v>
                </c:pt>
                <c:pt idx="372">
                  <c:v>30960</c:v>
                </c:pt>
                <c:pt idx="373">
                  <c:v>30963</c:v>
                </c:pt>
                <c:pt idx="374">
                  <c:v>30964</c:v>
                </c:pt>
                <c:pt idx="375">
                  <c:v>30965</c:v>
                </c:pt>
                <c:pt idx="376">
                  <c:v>30966</c:v>
                </c:pt>
                <c:pt idx="377">
                  <c:v>30967</c:v>
                </c:pt>
                <c:pt idx="378">
                  <c:v>30970</c:v>
                </c:pt>
                <c:pt idx="379">
                  <c:v>30971</c:v>
                </c:pt>
                <c:pt idx="380">
                  <c:v>30972</c:v>
                </c:pt>
                <c:pt idx="381">
                  <c:v>30973</c:v>
                </c:pt>
                <c:pt idx="382">
                  <c:v>30974</c:v>
                </c:pt>
                <c:pt idx="383">
                  <c:v>30977</c:v>
                </c:pt>
                <c:pt idx="384">
                  <c:v>30978</c:v>
                </c:pt>
                <c:pt idx="385">
                  <c:v>30979</c:v>
                </c:pt>
                <c:pt idx="386">
                  <c:v>30980</c:v>
                </c:pt>
                <c:pt idx="387">
                  <c:v>30981</c:v>
                </c:pt>
                <c:pt idx="388">
                  <c:v>30984</c:v>
                </c:pt>
                <c:pt idx="389">
                  <c:v>30985</c:v>
                </c:pt>
                <c:pt idx="390">
                  <c:v>30986</c:v>
                </c:pt>
                <c:pt idx="391">
                  <c:v>30987</c:v>
                </c:pt>
                <c:pt idx="392">
                  <c:v>30988</c:v>
                </c:pt>
                <c:pt idx="393">
                  <c:v>30991</c:v>
                </c:pt>
                <c:pt idx="394">
                  <c:v>30992</c:v>
                </c:pt>
                <c:pt idx="395">
                  <c:v>30993</c:v>
                </c:pt>
                <c:pt idx="396">
                  <c:v>30994</c:v>
                </c:pt>
                <c:pt idx="397">
                  <c:v>30995</c:v>
                </c:pt>
                <c:pt idx="398">
                  <c:v>30998</c:v>
                </c:pt>
                <c:pt idx="399">
                  <c:v>30999</c:v>
                </c:pt>
                <c:pt idx="400">
                  <c:v>31000</c:v>
                </c:pt>
                <c:pt idx="401">
                  <c:v>31005</c:v>
                </c:pt>
                <c:pt idx="402">
                  <c:v>31006</c:v>
                </c:pt>
                <c:pt idx="403">
                  <c:v>31007</c:v>
                </c:pt>
                <c:pt idx="404">
                  <c:v>31012</c:v>
                </c:pt>
                <c:pt idx="405">
                  <c:v>31013</c:v>
                </c:pt>
                <c:pt idx="406">
                  <c:v>31014</c:v>
                </c:pt>
                <c:pt idx="407">
                  <c:v>31015</c:v>
                </c:pt>
                <c:pt idx="408">
                  <c:v>31016</c:v>
                </c:pt>
                <c:pt idx="409">
                  <c:v>31019</c:v>
                </c:pt>
                <c:pt idx="410">
                  <c:v>31020</c:v>
                </c:pt>
                <c:pt idx="411">
                  <c:v>31021</c:v>
                </c:pt>
                <c:pt idx="412">
                  <c:v>31022</c:v>
                </c:pt>
                <c:pt idx="413">
                  <c:v>31023</c:v>
                </c:pt>
                <c:pt idx="414">
                  <c:v>31026</c:v>
                </c:pt>
                <c:pt idx="415">
                  <c:v>31027</c:v>
                </c:pt>
                <c:pt idx="416">
                  <c:v>31028</c:v>
                </c:pt>
                <c:pt idx="417">
                  <c:v>31029</c:v>
                </c:pt>
                <c:pt idx="418">
                  <c:v>31030</c:v>
                </c:pt>
                <c:pt idx="419">
                  <c:v>31042</c:v>
                </c:pt>
                <c:pt idx="420">
                  <c:v>31043</c:v>
                </c:pt>
                <c:pt idx="421">
                  <c:v>31044</c:v>
                </c:pt>
                <c:pt idx="422">
                  <c:v>31049</c:v>
                </c:pt>
                <c:pt idx="423">
                  <c:v>31050</c:v>
                </c:pt>
                <c:pt idx="424">
                  <c:v>31051</c:v>
                </c:pt>
                <c:pt idx="425">
                  <c:v>31054</c:v>
                </c:pt>
                <c:pt idx="426">
                  <c:v>31055</c:v>
                </c:pt>
                <c:pt idx="427">
                  <c:v>31056</c:v>
                </c:pt>
                <c:pt idx="428">
                  <c:v>31057</c:v>
                </c:pt>
                <c:pt idx="429">
                  <c:v>31058</c:v>
                </c:pt>
                <c:pt idx="430">
                  <c:v>31061</c:v>
                </c:pt>
                <c:pt idx="431">
                  <c:v>31062</c:v>
                </c:pt>
                <c:pt idx="432">
                  <c:v>31063</c:v>
                </c:pt>
                <c:pt idx="433">
                  <c:v>31064</c:v>
                </c:pt>
                <c:pt idx="434">
                  <c:v>31065</c:v>
                </c:pt>
                <c:pt idx="435">
                  <c:v>31068</c:v>
                </c:pt>
                <c:pt idx="436">
                  <c:v>31069</c:v>
                </c:pt>
                <c:pt idx="437">
                  <c:v>31070</c:v>
                </c:pt>
                <c:pt idx="438">
                  <c:v>31071</c:v>
                </c:pt>
                <c:pt idx="439">
                  <c:v>31072</c:v>
                </c:pt>
                <c:pt idx="440">
                  <c:v>31075</c:v>
                </c:pt>
                <c:pt idx="441">
                  <c:v>31076</c:v>
                </c:pt>
                <c:pt idx="442">
                  <c:v>31077</c:v>
                </c:pt>
                <c:pt idx="443">
                  <c:v>31078</c:v>
                </c:pt>
                <c:pt idx="444">
                  <c:v>31079</c:v>
                </c:pt>
                <c:pt idx="445">
                  <c:v>31082</c:v>
                </c:pt>
                <c:pt idx="446">
                  <c:v>31083</c:v>
                </c:pt>
                <c:pt idx="447">
                  <c:v>31084</c:v>
                </c:pt>
                <c:pt idx="448">
                  <c:v>31085</c:v>
                </c:pt>
                <c:pt idx="449">
                  <c:v>31086</c:v>
                </c:pt>
                <c:pt idx="450">
                  <c:v>31089</c:v>
                </c:pt>
                <c:pt idx="451">
                  <c:v>31090</c:v>
                </c:pt>
                <c:pt idx="452">
                  <c:v>31091</c:v>
                </c:pt>
                <c:pt idx="453">
                  <c:v>31092</c:v>
                </c:pt>
                <c:pt idx="454">
                  <c:v>31093</c:v>
                </c:pt>
                <c:pt idx="455">
                  <c:v>31097</c:v>
                </c:pt>
                <c:pt idx="456">
                  <c:v>31098</c:v>
                </c:pt>
                <c:pt idx="457">
                  <c:v>31099</c:v>
                </c:pt>
                <c:pt idx="458">
                  <c:v>31100</c:v>
                </c:pt>
                <c:pt idx="459">
                  <c:v>31103</c:v>
                </c:pt>
                <c:pt idx="460">
                  <c:v>31104</c:v>
                </c:pt>
                <c:pt idx="461">
                  <c:v>31105</c:v>
                </c:pt>
                <c:pt idx="462">
                  <c:v>31106</c:v>
                </c:pt>
                <c:pt idx="463">
                  <c:v>31107</c:v>
                </c:pt>
                <c:pt idx="464">
                  <c:v>31110</c:v>
                </c:pt>
                <c:pt idx="465">
                  <c:v>31111</c:v>
                </c:pt>
                <c:pt idx="466">
                  <c:v>31112</c:v>
                </c:pt>
                <c:pt idx="467">
                  <c:v>31113</c:v>
                </c:pt>
                <c:pt idx="468">
                  <c:v>31114</c:v>
                </c:pt>
                <c:pt idx="469">
                  <c:v>31117</c:v>
                </c:pt>
                <c:pt idx="470">
                  <c:v>31118</c:v>
                </c:pt>
                <c:pt idx="471">
                  <c:v>31119</c:v>
                </c:pt>
                <c:pt idx="472">
                  <c:v>31120</c:v>
                </c:pt>
                <c:pt idx="473">
                  <c:v>31121</c:v>
                </c:pt>
                <c:pt idx="474">
                  <c:v>31124</c:v>
                </c:pt>
                <c:pt idx="475">
                  <c:v>31125</c:v>
                </c:pt>
                <c:pt idx="476">
                  <c:v>31126</c:v>
                </c:pt>
                <c:pt idx="477">
                  <c:v>31131</c:v>
                </c:pt>
                <c:pt idx="478">
                  <c:v>31132</c:v>
                </c:pt>
                <c:pt idx="479">
                  <c:v>31133</c:v>
                </c:pt>
                <c:pt idx="480">
                  <c:v>31134</c:v>
                </c:pt>
                <c:pt idx="481">
                  <c:v>31135</c:v>
                </c:pt>
                <c:pt idx="482">
                  <c:v>31138</c:v>
                </c:pt>
                <c:pt idx="483">
                  <c:v>31139</c:v>
                </c:pt>
                <c:pt idx="484">
                  <c:v>31140</c:v>
                </c:pt>
                <c:pt idx="485">
                  <c:v>31141</c:v>
                </c:pt>
                <c:pt idx="486">
                  <c:v>31145</c:v>
                </c:pt>
                <c:pt idx="487">
                  <c:v>31146</c:v>
                </c:pt>
                <c:pt idx="488">
                  <c:v>31147</c:v>
                </c:pt>
                <c:pt idx="489">
                  <c:v>31148</c:v>
                </c:pt>
                <c:pt idx="490">
                  <c:v>31149</c:v>
                </c:pt>
                <c:pt idx="491">
                  <c:v>31152</c:v>
                </c:pt>
                <c:pt idx="492">
                  <c:v>31153</c:v>
                </c:pt>
                <c:pt idx="493">
                  <c:v>31154</c:v>
                </c:pt>
                <c:pt idx="494">
                  <c:v>31155</c:v>
                </c:pt>
                <c:pt idx="495">
                  <c:v>31156</c:v>
                </c:pt>
                <c:pt idx="496">
                  <c:v>31159</c:v>
                </c:pt>
                <c:pt idx="497">
                  <c:v>31160</c:v>
                </c:pt>
                <c:pt idx="498">
                  <c:v>31161</c:v>
                </c:pt>
                <c:pt idx="499">
                  <c:v>31162</c:v>
                </c:pt>
                <c:pt idx="500">
                  <c:v>31163</c:v>
                </c:pt>
                <c:pt idx="501">
                  <c:v>31166</c:v>
                </c:pt>
                <c:pt idx="502">
                  <c:v>31167</c:v>
                </c:pt>
                <c:pt idx="503">
                  <c:v>31168</c:v>
                </c:pt>
                <c:pt idx="504">
                  <c:v>31169</c:v>
                </c:pt>
                <c:pt idx="505">
                  <c:v>31170</c:v>
                </c:pt>
                <c:pt idx="506">
                  <c:v>31173</c:v>
                </c:pt>
                <c:pt idx="507">
                  <c:v>31174</c:v>
                </c:pt>
                <c:pt idx="508">
                  <c:v>31175</c:v>
                </c:pt>
                <c:pt idx="509">
                  <c:v>31176</c:v>
                </c:pt>
                <c:pt idx="510">
                  <c:v>31177</c:v>
                </c:pt>
                <c:pt idx="511">
                  <c:v>31180</c:v>
                </c:pt>
                <c:pt idx="512">
                  <c:v>31181</c:v>
                </c:pt>
                <c:pt idx="513">
                  <c:v>31182</c:v>
                </c:pt>
                <c:pt idx="514">
                  <c:v>31183</c:v>
                </c:pt>
                <c:pt idx="515">
                  <c:v>31184</c:v>
                </c:pt>
                <c:pt idx="516">
                  <c:v>31187</c:v>
                </c:pt>
                <c:pt idx="517">
                  <c:v>31188</c:v>
                </c:pt>
                <c:pt idx="518">
                  <c:v>31189</c:v>
                </c:pt>
                <c:pt idx="519">
                  <c:v>31190</c:v>
                </c:pt>
                <c:pt idx="520">
                  <c:v>31191</c:v>
                </c:pt>
                <c:pt idx="521">
                  <c:v>31195</c:v>
                </c:pt>
                <c:pt idx="522">
                  <c:v>31196</c:v>
                </c:pt>
                <c:pt idx="523">
                  <c:v>31197</c:v>
                </c:pt>
                <c:pt idx="524">
                  <c:v>31198</c:v>
                </c:pt>
                <c:pt idx="525">
                  <c:v>31201</c:v>
                </c:pt>
                <c:pt idx="526">
                  <c:v>31202</c:v>
                </c:pt>
                <c:pt idx="527">
                  <c:v>31203</c:v>
                </c:pt>
                <c:pt idx="528">
                  <c:v>31204</c:v>
                </c:pt>
                <c:pt idx="529">
                  <c:v>31205</c:v>
                </c:pt>
                <c:pt idx="530">
                  <c:v>31208</c:v>
                </c:pt>
                <c:pt idx="531">
                  <c:v>31209</c:v>
                </c:pt>
                <c:pt idx="532">
                  <c:v>31210</c:v>
                </c:pt>
                <c:pt idx="533">
                  <c:v>31211</c:v>
                </c:pt>
                <c:pt idx="534">
                  <c:v>31212</c:v>
                </c:pt>
                <c:pt idx="535">
                  <c:v>31215</c:v>
                </c:pt>
                <c:pt idx="536">
                  <c:v>31216</c:v>
                </c:pt>
                <c:pt idx="537">
                  <c:v>31217</c:v>
                </c:pt>
                <c:pt idx="538">
                  <c:v>31218</c:v>
                </c:pt>
                <c:pt idx="539">
                  <c:v>31222</c:v>
                </c:pt>
                <c:pt idx="540">
                  <c:v>31223</c:v>
                </c:pt>
                <c:pt idx="541">
                  <c:v>31224</c:v>
                </c:pt>
                <c:pt idx="542">
                  <c:v>31225</c:v>
                </c:pt>
                <c:pt idx="543">
                  <c:v>31226</c:v>
                </c:pt>
                <c:pt idx="544">
                  <c:v>31229</c:v>
                </c:pt>
                <c:pt idx="545">
                  <c:v>31230</c:v>
                </c:pt>
                <c:pt idx="546">
                  <c:v>31231</c:v>
                </c:pt>
                <c:pt idx="547">
                  <c:v>31236</c:v>
                </c:pt>
                <c:pt idx="548">
                  <c:v>31237</c:v>
                </c:pt>
                <c:pt idx="549">
                  <c:v>31238</c:v>
                </c:pt>
                <c:pt idx="550">
                  <c:v>31239</c:v>
                </c:pt>
                <c:pt idx="551">
                  <c:v>31240</c:v>
                </c:pt>
                <c:pt idx="552">
                  <c:v>31243</c:v>
                </c:pt>
                <c:pt idx="553">
                  <c:v>31244</c:v>
                </c:pt>
                <c:pt idx="554">
                  <c:v>31245</c:v>
                </c:pt>
                <c:pt idx="555">
                  <c:v>31246</c:v>
                </c:pt>
                <c:pt idx="556">
                  <c:v>31247</c:v>
                </c:pt>
                <c:pt idx="557">
                  <c:v>31250</c:v>
                </c:pt>
                <c:pt idx="558">
                  <c:v>31251</c:v>
                </c:pt>
                <c:pt idx="559">
                  <c:v>31252</c:v>
                </c:pt>
                <c:pt idx="560">
                  <c:v>31253</c:v>
                </c:pt>
                <c:pt idx="561">
                  <c:v>31254</c:v>
                </c:pt>
                <c:pt idx="562">
                  <c:v>31257</c:v>
                </c:pt>
                <c:pt idx="563">
                  <c:v>31258</c:v>
                </c:pt>
                <c:pt idx="564">
                  <c:v>31259</c:v>
                </c:pt>
                <c:pt idx="565">
                  <c:v>31260</c:v>
                </c:pt>
                <c:pt idx="566">
                  <c:v>31261</c:v>
                </c:pt>
                <c:pt idx="567">
                  <c:v>31264</c:v>
                </c:pt>
                <c:pt idx="568">
                  <c:v>31265</c:v>
                </c:pt>
                <c:pt idx="569">
                  <c:v>31266</c:v>
                </c:pt>
                <c:pt idx="570">
                  <c:v>31267</c:v>
                </c:pt>
                <c:pt idx="571">
                  <c:v>31268</c:v>
                </c:pt>
                <c:pt idx="572">
                  <c:v>31271</c:v>
                </c:pt>
                <c:pt idx="573">
                  <c:v>31272</c:v>
                </c:pt>
                <c:pt idx="574">
                  <c:v>31273</c:v>
                </c:pt>
                <c:pt idx="575">
                  <c:v>31274</c:v>
                </c:pt>
                <c:pt idx="576">
                  <c:v>31275</c:v>
                </c:pt>
                <c:pt idx="577">
                  <c:v>31278</c:v>
                </c:pt>
                <c:pt idx="578">
                  <c:v>31279</c:v>
                </c:pt>
                <c:pt idx="579">
                  <c:v>31280</c:v>
                </c:pt>
                <c:pt idx="580">
                  <c:v>31281</c:v>
                </c:pt>
                <c:pt idx="581">
                  <c:v>31282</c:v>
                </c:pt>
                <c:pt idx="582">
                  <c:v>31285</c:v>
                </c:pt>
                <c:pt idx="583">
                  <c:v>31286</c:v>
                </c:pt>
                <c:pt idx="584">
                  <c:v>31287</c:v>
                </c:pt>
                <c:pt idx="585">
                  <c:v>31288</c:v>
                </c:pt>
                <c:pt idx="586">
                  <c:v>31289</c:v>
                </c:pt>
                <c:pt idx="587">
                  <c:v>31293</c:v>
                </c:pt>
                <c:pt idx="588">
                  <c:v>31294</c:v>
                </c:pt>
                <c:pt idx="589">
                  <c:v>31295</c:v>
                </c:pt>
                <c:pt idx="590">
                  <c:v>31296</c:v>
                </c:pt>
                <c:pt idx="591">
                  <c:v>31299</c:v>
                </c:pt>
                <c:pt idx="592">
                  <c:v>31300</c:v>
                </c:pt>
                <c:pt idx="593">
                  <c:v>31301</c:v>
                </c:pt>
                <c:pt idx="594">
                  <c:v>31302</c:v>
                </c:pt>
                <c:pt idx="595">
                  <c:v>31303</c:v>
                </c:pt>
                <c:pt idx="596">
                  <c:v>31306</c:v>
                </c:pt>
                <c:pt idx="597">
                  <c:v>31307</c:v>
                </c:pt>
                <c:pt idx="598">
                  <c:v>31308</c:v>
                </c:pt>
                <c:pt idx="599">
                  <c:v>31309</c:v>
                </c:pt>
                <c:pt idx="600">
                  <c:v>31310</c:v>
                </c:pt>
                <c:pt idx="601">
                  <c:v>31313</c:v>
                </c:pt>
                <c:pt idx="602">
                  <c:v>31314</c:v>
                </c:pt>
                <c:pt idx="603">
                  <c:v>31315</c:v>
                </c:pt>
                <c:pt idx="604">
                  <c:v>31316</c:v>
                </c:pt>
                <c:pt idx="605">
                  <c:v>31317</c:v>
                </c:pt>
                <c:pt idx="606">
                  <c:v>31320</c:v>
                </c:pt>
                <c:pt idx="607">
                  <c:v>31321</c:v>
                </c:pt>
                <c:pt idx="608">
                  <c:v>31322</c:v>
                </c:pt>
                <c:pt idx="609">
                  <c:v>31323</c:v>
                </c:pt>
                <c:pt idx="610">
                  <c:v>31324</c:v>
                </c:pt>
                <c:pt idx="611">
                  <c:v>31327</c:v>
                </c:pt>
                <c:pt idx="612">
                  <c:v>31328</c:v>
                </c:pt>
                <c:pt idx="613">
                  <c:v>31329</c:v>
                </c:pt>
                <c:pt idx="614">
                  <c:v>31330</c:v>
                </c:pt>
                <c:pt idx="615">
                  <c:v>31331</c:v>
                </c:pt>
                <c:pt idx="616">
                  <c:v>31334</c:v>
                </c:pt>
                <c:pt idx="617">
                  <c:v>31335</c:v>
                </c:pt>
                <c:pt idx="618">
                  <c:v>31336</c:v>
                </c:pt>
                <c:pt idx="619">
                  <c:v>31337</c:v>
                </c:pt>
                <c:pt idx="620">
                  <c:v>31338</c:v>
                </c:pt>
                <c:pt idx="621">
                  <c:v>31341</c:v>
                </c:pt>
                <c:pt idx="622">
                  <c:v>31342</c:v>
                </c:pt>
                <c:pt idx="623">
                  <c:v>31343</c:v>
                </c:pt>
                <c:pt idx="624">
                  <c:v>31344</c:v>
                </c:pt>
                <c:pt idx="625">
                  <c:v>31345</c:v>
                </c:pt>
                <c:pt idx="626">
                  <c:v>31348</c:v>
                </c:pt>
                <c:pt idx="627">
                  <c:v>31349</c:v>
                </c:pt>
                <c:pt idx="628">
                  <c:v>31350</c:v>
                </c:pt>
                <c:pt idx="629">
                  <c:v>31351</c:v>
                </c:pt>
                <c:pt idx="630">
                  <c:v>31352</c:v>
                </c:pt>
                <c:pt idx="631">
                  <c:v>31355</c:v>
                </c:pt>
                <c:pt idx="632">
                  <c:v>31356</c:v>
                </c:pt>
                <c:pt idx="633">
                  <c:v>31357</c:v>
                </c:pt>
                <c:pt idx="634">
                  <c:v>31358</c:v>
                </c:pt>
                <c:pt idx="635">
                  <c:v>31359</c:v>
                </c:pt>
                <c:pt idx="636">
                  <c:v>31362</c:v>
                </c:pt>
                <c:pt idx="637">
                  <c:v>31363</c:v>
                </c:pt>
                <c:pt idx="638">
                  <c:v>31364</c:v>
                </c:pt>
                <c:pt idx="639">
                  <c:v>31365</c:v>
                </c:pt>
                <c:pt idx="640">
                  <c:v>31366</c:v>
                </c:pt>
                <c:pt idx="641">
                  <c:v>31369</c:v>
                </c:pt>
                <c:pt idx="642">
                  <c:v>31370</c:v>
                </c:pt>
                <c:pt idx="643">
                  <c:v>31371</c:v>
                </c:pt>
                <c:pt idx="644">
                  <c:v>31372</c:v>
                </c:pt>
                <c:pt idx="645">
                  <c:v>31373</c:v>
                </c:pt>
                <c:pt idx="646">
                  <c:v>31376</c:v>
                </c:pt>
                <c:pt idx="647">
                  <c:v>31377</c:v>
                </c:pt>
                <c:pt idx="648">
                  <c:v>31378</c:v>
                </c:pt>
                <c:pt idx="649">
                  <c:v>31383</c:v>
                </c:pt>
                <c:pt idx="650">
                  <c:v>31384</c:v>
                </c:pt>
                <c:pt idx="651">
                  <c:v>31385</c:v>
                </c:pt>
                <c:pt idx="652">
                  <c:v>31386</c:v>
                </c:pt>
                <c:pt idx="653">
                  <c:v>31387</c:v>
                </c:pt>
                <c:pt idx="654">
                  <c:v>31390</c:v>
                </c:pt>
                <c:pt idx="655">
                  <c:v>31391</c:v>
                </c:pt>
                <c:pt idx="656">
                  <c:v>31392</c:v>
                </c:pt>
                <c:pt idx="657">
                  <c:v>31393</c:v>
                </c:pt>
                <c:pt idx="658">
                  <c:v>31394</c:v>
                </c:pt>
                <c:pt idx="659">
                  <c:v>31397</c:v>
                </c:pt>
                <c:pt idx="660">
                  <c:v>31398</c:v>
                </c:pt>
                <c:pt idx="661">
                  <c:v>31399</c:v>
                </c:pt>
                <c:pt idx="662">
                  <c:v>31404</c:v>
                </c:pt>
                <c:pt idx="663">
                  <c:v>31407</c:v>
                </c:pt>
                <c:pt idx="664">
                  <c:v>31408</c:v>
                </c:pt>
                <c:pt idx="665">
                  <c:v>31411</c:v>
                </c:pt>
                <c:pt idx="666">
                  <c:v>31412</c:v>
                </c:pt>
                <c:pt idx="667">
                  <c:v>31414</c:v>
                </c:pt>
                <c:pt idx="668">
                  <c:v>31415</c:v>
                </c:pt>
                <c:pt idx="669">
                  <c:v>31418</c:v>
                </c:pt>
                <c:pt idx="670">
                  <c:v>31419</c:v>
                </c:pt>
                <c:pt idx="671">
                  <c:v>31420</c:v>
                </c:pt>
                <c:pt idx="672">
                  <c:v>31421</c:v>
                </c:pt>
                <c:pt idx="673">
                  <c:v>31422</c:v>
                </c:pt>
                <c:pt idx="674">
                  <c:v>31425</c:v>
                </c:pt>
                <c:pt idx="675">
                  <c:v>31426</c:v>
                </c:pt>
                <c:pt idx="676">
                  <c:v>31427</c:v>
                </c:pt>
                <c:pt idx="677">
                  <c:v>31428</c:v>
                </c:pt>
                <c:pt idx="678">
                  <c:v>31429</c:v>
                </c:pt>
                <c:pt idx="679">
                  <c:v>31433</c:v>
                </c:pt>
                <c:pt idx="680">
                  <c:v>31434</c:v>
                </c:pt>
                <c:pt idx="681">
                  <c:v>31435</c:v>
                </c:pt>
                <c:pt idx="682">
                  <c:v>31436</c:v>
                </c:pt>
                <c:pt idx="683">
                  <c:v>31439</c:v>
                </c:pt>
                <c:pt idx="684">
                  <c:v>31440</c:v>
                </c:pt>
                <c:pt idx="685">
                  <c:v>31441</c:v>
                </c:pt>
                <c:pt idx="686">
                  <c:v>31442</c:v>
                </c:pt>
                <c:pt idx="687">
                  <c:v>31443</c:v>
                </c:pt>
                <c:pt idx="688">
                  <c:v>31446</c:v>
                </c:pt>
                <c:pt idx="689">
                  <c:v>31447</c:v>
                </c:pt>
                <c:pt idx="690">
                  <c:v>31448</c:v>
                </c:pt>
                <c:pt idx="691">
                  <c:v>31449</c:v>
                </c:pt>
                <c:pt idx="692">
                  <c:v>31450</c:v>
                </c:pt>
                <c:pt idx="693">
                  <c:v>31453</c:v>
                </c:pt>
                <c:pt idx="694">
                  <c:v>31454</c:v>
                </c:pt>
                <c:pt idx="695">
                  <c:v>31455</c:v>
                </c:pt>
                <c:pt idx="696">
                  <c:v>31456</c:v>
                </c:pt>
                <c:pt idx="697">
                  <c:v>31457</c:v>
                </c:pt>
                <c:pt idx="698">
                  <c:v>31461</c:v>
                </c:pt>
                <c:pt idx="699">
                  <c:v>31462</c:v>
                </c:pt>
                <c:pt idx="700">
                  <c:v>31463</c:v>
                </c:pt>
                <c:pt idx="701">
                  <c:v>31467</c:v>
                </c:pt>
                <c:pt idx="702">
                  <c:v>31468</c:v>
                </c:pt>
                <c:pt idx="703">
                  <c:v>31469</c:v>
                </c:pt>
                <c:pt idx="704">
                  <c:v>31470</c:v>
                </c:pt>
                <c:pt idx="705">
                  <c:v>31471</c:v>
                </c:pt>
                <c:pt idx="706">
                  <c:v>31474</c:v>
                </c:pt>
                <c:pt idx="707">
                  <c:v>31475</c:v>
                </c:pt>
                <c:pt idx="708">
                  <c:v>31476</c:v>
                </c:pt>
                <c:pt idx="709">
                  <c:v>31477</c:v>
                </c:pt>
                <c:pt idx="710">
                  <c:v>31478</c:v>
                </c:pt>
                <c:pt idx="711">
                  <c:v>31481</c:v>
                </c:pt>
                <c:pt idx="712">
                  <c:v>31482</c:v>
                </c:pt>
                <c:pt idx="713">
                  <c:v>31483</c:v>
                </c:pt>
                <c:pt idx="714">
                  <c:v>31484</c:v>
                </c:pt>
                <c:pt idx="715">
                  <c:v>31485</c:v>
                </c:pt>
                <c:pt idx="716">
                  <c:v>31488</c:v>
                </c:pt>
                <c:pt idx="717">
                  <c:v>31489</c:v>
                </c:pt>
                <c:pt idx="718">
                  <c:v>31490</c:v>
                </c:pt>
                <c:pt idx="719">
                  <c:v>31491</c:v>
                </c:pt>
                <c:pt idx="720">
                  <c:v>31492</c:v>
                </c:pt>
                <c:pt idx="721">
                  <c:v>31495</c:v>
                </c:pt>
                <c:pt idx="722">
                  <c:v>31496</c:v>
                </c:pt>
                <c:pt idx="723">
                  <c:v>31497</c:v>
                </c:pt>
                <c:pt idx="724">
                  <c:v>31498</c:v>
                </c:pt>
                <c:pt idx="725">
                  <c:v>31502</c:v>
                </c:pt>
                <c:pt idx="726">
                  <c:v>31503</c:v>
                </c:pt>
                <c:pt idx="727">
                  <c:v>31504</c:v>
                </c:pt>
                <c:pt idx="728">
                  <c:v>31505</c:v>
                </c:pt>
                <c:pt idx="729">
                  <c:v>31506</c:v>
                </c:pt>
                <c:pt idx="730">
                  <c:v>31509</c:v>
                </c:pt>
                <c:pt idx="731">
                  <c:v>31510</c:v>
                </c:pt>
                <c:pt idx="732">
                  <c:v>31511</c:v>
                </c:pt>
                <c:pt idx="733">
                  <c:v>31512</c:v>
                </c:pt>
                <c:pt idx="734">
                  <c:v>31513</c:v>
                </c:pt>
                <c:pt idx="735">
                  <c:v>31516</c:v>
                </c:pt>
                <c:pt idx="736">
                  <c:v>31517</c:v>
                </c:pt>
                <c:pt idx="737">
                  <c:v>31518</c:v>
                </c:pt>
                <c:pt idx="738">
                  <c:v>31519</c:v>
                </c:pt>
                <c:pt idx="739">
                  <c:v>31520</c:v>
                </c:pt>
                <c:pt idx="740">
                  <c:v>31523</c:v>
                </c:pt>
                <c:pt idx="741">
                  <c:v>31524</c:v>
                </c:pt>
                <c:pt idx="742">
                  <c:v>31525</c:v>
                </c:pt>
                <c:pt idx="743">
                  <c:v>31526</c:v>
                </c:pt>
                <c:pt idx="744">
                  <c:v>31527</c:v>
                </c:pt>
                <c:pt idx="745">
                  <c:v>31530</c:v>
                </c:pt>
                <c:pt idx="746">
                  <c:v>31531</c:v>
                </c:pt>
                <c:pt idx="747">
                  <c:v>31532</c:v>
                </c:pt>
                <c:pt idx="748">
                  <c:v>31533</c:v>
                </c:pt>
                <c:pt idx="749">
                  <c:v>31534</c:v>
                </c:pt>
                <c:pt idx="750">
                  <c:v>31537</c:v>
                </c:pt>
                <c:pt idx="751">
                  <c:v>31538</c:v>
                </c:pt>
                <c:pt idx="752">
                  <c:v>31539</c:v>
                </c:pt>
                <c:pt idx="753">
                  <c:v>31540</c:v>
                </c:pt>
                <c:pt idx="754">
                  <c:v>31541</c:v>
                </c:pt>
                <c:pt idx="755">
                  <c:v>31544</c:v>
                </c:pt>
                <c:pt idx="756">
                  <c:v>31545</c:v>
                </c:pt>
                <c:pt idx="757">
                  <c:v>31546</c:v>
                </c:pt>
                <c:pt idx="758">
                  <c:v>31547</c:v>
                </c:pt>
                <c:pt idx="759">
                  <c:v>31548</c:v>
                </c:pt>
                <c:pt idx="760">
                  <c:v>31551</c:v>
                </c:pt>
                <c:pt idx="761">
                  <c:v>31552</c:v>
                </c:pt>
                <c:pt idx="762">
                  <c:v>31554</c:v>
                </c:pt>
                <c:pt idx="763">
                  <c:v>31555</c:v>
                </c:pt>
                <c:pt idx="764">
                  <c:v>31559</c:v>
                </c:pt>
                <c:pt idx="765">
                  <c:v>31560</c:v>
                </c:pt>
                <c:pt idx="766">
                  <c:v>31561</c:v>
                </c:pt>
                <c:pt idx="767">
                  <c:v>31562</c:v>
                </c:pt>
                <c:pt idx="768">
                  <c:v>31565</c:v>
                </c:pt>
                <c:pt idx="769">
                  <c:v>31566</c:v>
                </c:pt>
                <c:pt idx="770">
                  <c:v>31567</c:v>
                </c:pt>
                <c:pt idx="771">
                  <c:v>31568</c:v>
                </c:pt>
                <c:pt idx="772">
                  <c:v>31569</c:v>
                </c:pt>
                <c:pt idx="773">
                  <c:v>31572</c:v>
                </c:pt>
                <c:pt idx="774">
                  <c:v>31573</c:v>
                </c:pt>
                <c:pt idx="775">
                  <c:v>31574</c:v>
                </c:pt>
                <c:pt idx="776">
                  <c:v>31575</c:v>
                </c:pt>
                <c:pt idx="777">
                  <c:v>31576</c:v>
                </c:pt>
                <c:pt idx="778">
                  <c:v>31579</c:v>
                </c:pt>
                <c:pt idx="779">
                  <c:v>31580</c:v>
                </c:pt>
                <c:pt idx="780">
                  <c:v>31581</c:v>
                </c:pt>
                <c:pt idx="781">
                  <c:v>31582</c:v>
                </c:pt>
                <c:pt idx="782">
                  <c:v>31583</c:v>
                </c:pt>
                <c:pt idx="783">
                  <c:v>31586</c:v>
                </c:pt>
                <c:pt idx="784">
                  <c:v>31587</c:v>
                </c:pt>
                <c:pt idx="785">
                  <c:v>31588</c:v>
                </c:pt>
                <c:pt idx="786">
                  <c:v>31589</c:v>
                </c:pt>
                <c:pt idx="787">
                  <c:v>31590</c:v>
                </c:pt>
                <c:pt idx="788">
                  <c:v>31593</c:v>
                </c:pt>
                <c:pt idx="789">
                  <c:v>31594</c:v>
                </c:pt>
                <c:pt idx="790">
                  <c:v>31595</c:v>
                </c:pt>
                <c:pt idx="791">
                  <c:v>31600</c:v>
                </c:pt>
                <c:pt idx="792">
                  <c:v>31601</c:v>
                </c:pt>
                <c:pt idx="793">
                  <c:v>31602</c:v>
                </c:pt>
                <c:pt idx="794">
                  <c:v>31603</c:v>
                </c:pt>
                <c:pt idx="795">
                  <c:v>31604</c:v>
                </c:pt>
                <c:pt idx="796">
                  <c:v>31607</c:v>
                </c:pt>
                <c:pt idx="797">
                  <c:v>31608</c:v>
                </c:pt>
                <c:pt idx="798">
                  <c:v>31609</c:v>
                </c:pt>
                <c:pt idx="799">
                  <c:v>31610</c:v>
                </c:pt>
                <c:pt idx="800">
                  <c:v>31611</c:v>
                </c:pt>
                <c:pt idx="801">
                  <c:v>31614</c:v>
                </c:pt>
                <c:pt idx="802">
                  <c:v>31615</c:v>
                </c:pt>
                <c:pt idx="803">
                  <c:v>31616</c:v>
                </c:pt>
                <c:pt idx="804">
                  <c:v>31617</c:v>
                </c:pt>
                <c:pt idx="805">
                  <c:v>31618</c:v>
                </c:pt>
                <c:pt idx="806">
                  <c:v>31621</c:v>
                </c:pt>
                <c:pt idx="807">
                  <c:v>31622</c:v>
                </c:pt>
                <c:pt idx="808">
                  <c:v>31623</c:v>
                </c:pt>
                <c:pt idx="809">
                  <c:v>31624</c:v>
                </c:pt>
                <c:pt idx="810">
                  <c:v>31625</c:v>
                </c:pt>
                <c:pt idx="811">
                  <c:v>31628</c:v>
                </c:pt>
                <c:pt idx="812">
                  <c:v>31629</c:v>
                </c:pt>
                <c:pt idx="813">
                  <c:v>31630</c:v>
                </c:pt>
                <c:pt idx="814">
                  <c:v>31631</c:v>
                </c:pt>
                <c:pt idx="815">
                  <c:v>31632</c:v>
                </c:pt>
                <c:pt idx="816">
                  <c:v>31635</c:v>
                </c:pt>
                <c:pt idx="817">
                  <c:v>31636</c:v>
                </c:pt>
                <c:pt idx="818">
                  <c:v>31637</c:v>
                </c:pt>
                <c:pt idx="819">
                  <c:v>31638</c:v>
                </c:pt>
                <c:pt idx="820">
                  <c:v>31639</c:v>
                </c:pt>
                <c:pt idx="821">
                  <c:v>31642</c:v>
                </c:pt>
                <c:pt idx="822">
                  <c:v>31643</c:v>
                </c:pt>
                <c:pt idx="823">
                  <c:v>31644</c:v>
                </c:pt>
                <c:pt idx="824">
                  <c:v>31645</c:v>
                </c:pt>
                <c:pt idx="825">
                  <c:v>31646</c:v>
                </c:pt>
                <c:pt idx="826">
                  <c:v>31649</c:v>
                </c:pt>
                <c:pt idx="827">
                  <c:v>31650</c:v>
                </c:pt>
                <c:pt idx="828">
                  <c:v>31651</c:v>
                </c:pt>
                <c:pt idx="829">
                  <c:v>31652</c:v>
                </c:pt>
                <c:pt idx="830">
                  <c:v>31653</c:v>
                </c:pt>
                <c:pt idx="831">
                  <c:v>31657</c:v>
                </c:pt>
                <c:pt idx="832">
                  <c:v>31658</c:v>
                </c:pt>
                <c:pt idx="833">
                  <c:v>31659</c:v>
                </c:pt>
                <c:pt idx="834">
                  <c:v>31660</c:v>
                </c:pt>
                <c:pt idx="835">
                  <c:v>31663</c:v>
                </c:pt>
                <c:pt idx="836">
                  <c:v>31664</c:v>
                </c:pt>
                <c:pt idx="837">
                  <c:v>31665</c:v>
                </c:pt>
                <c:pt idx="838">
                  <c:v>31666</c:v>
                </c:pt>
                <c:pt idx="839">
                  <c:v>31667</c:v>
                </c:pt>
                <c:pt idx="840">
                  <c:v>31670</c:v>
                </c:pt>
                <c:pt idx="841">
                  <c:v>31671</c:v>
                </c:pt>
                <c:pt idx="842">
                  <c:v>31672</c:v>
                </c:pt>
                <c:pt idx="843">
                  <c:v>31673</c:v>
                </c:pt>
                <c:pt idx="844">
                  <c:v>31674</c:v>
                </c:pt>
                <c:pt idx="845">
                  <c:v>31677</c:v>
                </c:pt>
                <c:pt idx="846">
                  <c:v>31678</c:v>
                </c:pt>
                <c:pt idx="847">
                  <c:v>31679</c:v>
                </c:pt>
                <c:pt idx="848">
                  <c:v>31680</c:v>
                </c:pt>
                <c:pt idx="849">
                  <c:v>31681</c:v>
                </c:pt>
                <c:pt idx="850">
                  <c:v>31684</c:v>
                </c:pt>
                <c:pt idx="851">
                  <c:v>31685</c:v>
                </c:pt>
                <c:pt idx="852">
                  <c:v>31686</c:v>
                </c:pt>
                <c:pt idx="853">
                  <c:v>31687</c:v>
                </c:pt>
                <c:pt idx="854">
                  <c:v>31688</c:v>
                </c:pt>
                <c:pt idx="855">
                  <c:v>31691</c:v>
                </c:pt>
                <c:pt idx="856">
                  <c:v>31692</c:v>
                </c:pt>
                <c:pt idx="857">
                  <c:v>31693</c:v>
                </c:pt>
                <c:pt idx="858">
                  <c:v>31694</c:v>
                </c:pt>
                <c:pt idx="859">
                  <c:v>31695</c:v>
                </c:pt>
                <c:pt idx="860">
                  <c:v>31698</c:v>
                </c:pt>
                <c:pt idx="861">
                  <c:v>31699</c:v>
                </c:pt>
                <c:pt idx="862">
                  <c:v>31700</c:v>
                </c:pt>
                <c:pt idx="863">
                  <c:v>31701</c:v>
                </c:pt>
                <c:pt idx="864">
                  <c:v>31702</c:v>
                </c:pt>
                <c:pt idx="865">
                  <c:v>31705</c:v>
                </c:pt>
                <c:pt idx="866">
                  <c:v>31706</c:v>
                </c:pt>
                <c:pt idx="867">
                  <c:v>31707</c:v>
                </c:pt>
                <c:pt idx="868">
                  <c:v>31708</c:v>
                </c:pt>
                <c:pt idx="869">
                  <c:v>31709</c:v>
                </c:pt>
                <c:pt idx="870">
                  <c:v>31712</c:v>
                </c:pt>
                <c:pt idx="871">
                  <c:v>31713</c:v>
                </c:pt>
                <c:pt idx="872">
                  <c:v>31714</c:v>
                </c:pt>
                <c:pt idx="873">
                  <c:v>31715</c:v>
                </c:pt>
                <c:pt idx="874">
                  <c:v>31716</c:v>
                </c:pt>
                <c:pt idx="875">
                  <c:v>31719</c:v>
                </c:pt>
                <c:pt idx="876">
                  <c:v>31720</c:v>
                </c:pt>
                <c:pt idx="877">
                  <c:v>31721</c:v>
                </c:pt>
                <c:pt idx="878">
                  <c:v>31722</c:v>
                </c:pt>
                <c:pt idx="879">
                  <c:v>31723</c:v>
                </c:pt>
                <c:pt idx="880">
                  <c:v>31726</c:v>
                </c:pt>
                <c:pt idx="881">
                  <c:v>31727</c:v>
                </c:pt>
                <c:pt idx="882">
                  <c:v>31728</c:v>
                </c:pt>
                <c:pt idx="883">
                  <c:v>31729</c:v>
                </c:pt>
                <c:pt idx="884">
                  <c:v>31730</c:v>
                </c:pt>
                <c:pt idx="885">
                  <c:v>31733</c:v>
                </c:pt>
                <c:pt idx="886">
                  <c:v>31734</c:v>
                </c:pt>
                <c:pt idx="887">
                  <c:v>31735</c:v>
                </c:pt>
                <c:pt idx="888">
                  <c:v>31736</c:v>
                </c:pt>
                <c:pt idx="889">
                  <c:v>31737</c:v>
                </c:pt>
                <c:pt idx="890">
                  <c:v>31740</c:v>
                </c:pt>
                <c:pt idx="891">
                  <c:v>31741</c:v>
                </c:pt>
                <c:pt idx="892">
                  <c:v>31742</c:v>
                </c:pt>
                <c:pt idx="893">
                  <c:v>31747</c:v>
                </c:pt>
                <c:pt idx="894">
                  <c:v>31748</c:v>
                </c:pt>
                <c:pt idx="895">
                  <c:v>31749</c:v>
                </c:pt>
                <c:pt idx="896">
                  <c:v>31750</c:v>
                </c:pt>
                <c:pt idx="897">
                  <c:v>31751</c:v>
                </c:pt>
                <c:pt idx="898">
                  <c:v>31754</c:v>
                </c:pt>
                <c:pt idx="899">
                  <c:v>31755</c:v>
                </c:pt>
                <c:pt idx="900">
                  <c:v>31756</c:v>
                </c:pt>
                <c:pt idx="901">
                  <c:v>31757</c:v>
                </c:pt>
                <c:pt idx="902">
                  <c:v>31758</c:v>
                </c:pt>
                <c:pt idx="903">
                  <c:v>31761</c:v>
                </c:pt>
                <c:pt idx="904">
                  <c:v>31762</c:v>
                </c:pt>
                <c:pt idx="905">
                  <c:v>31763</c:v>
                </c:pt>
                <c:pt idx="906">
                  <c:v>31764</c:v>
                </c:pt>
                <c:pt idx="907">
                  <c:v>31765</c:v>
                </c:pt>
                <c:pt idx="908">
                  <c:v>31768</c:v>
                </c:pt>
                <c:pt idx="909">
                  <c:v>31769</c:v>
                </c:pt>
                <c:pt idx="910">
                  <c:v>31770</c:v>
                </c:pt>
                <c:pt idx="911">
                  <c:v>31775</c:v>
                </c:pt>
                <c:pt idx="912">
                  <c:v>31776</c:v>
                </c:pt>
                <c:pt idx="913">
                  <c:v>31777</c:v>
                </c:pt>
                <c:pt idx="914">
                  <c:v>31779</c:v>
                </c:pt>
                <c:pt idx="915">
                  <c:v>31782</c:v>
                </c:pt>
                <c:pt idx="916">
                  <c:v>31783</c:v>
                </c:pt>
                <c:pt idx="917">
                  <c:v>31784</c:v>
                </c:pt>
                <c:pt idx="918">
                  <c:v>31785</c:v>
                </c:pt>
                <c:pt idx="919">
                  <c:v>31786</c:v>
                </c:pt>
                <c:pt idx="920">
                  <c:v>31789</c:v>
                </c:pt>
                <c:pt idx="921">
                  <c:v>31790</c:v>
                </c:pt>
                <c:pt idx="922">
                  <c:v>31791</c:v>
                </c:pt>
                <c:pt idx="923">
                  <c:v>31792</c:v>
                </c:pt>
                <c:pt idx="924">
                  <c:v>31793</c:v>
                </c:pt>
                <c:pt idx="925">
                  <c:v>31796</c:v>
                </c:pt>
                <c:pt idx="926">
                  <c:v>31797</c:v>
                </c:pt>
                <c:pt idx="927">
                  <c:v>31798</c:v>
                </c:pt>
                <c:pt idx="928">
                  <c:v>31799</c:v>
                </c:pt>
                <c:pt idx="929">
                  <c:v>31800</c:v>
                </c:pt>
                <c:pt idx="930">
                  <c:v>31803</c:v>
                </c:pt>
                <c:pt idx="931">
                  <c:v>31804</c:v>
                </c:pt>
                <c:pt idx="932">
                  <c:v>31805</c:v>
                </c:pt>
                <c:pt idx="933">
                  <c:v>31806</c:v>
                </c:pt>
                <c:pt idx="934">
                  <c:v>31807</c:v>
                </c:pt>
                <c:pt idx="935">
                  <c:v>31810</c:v>
                </c:pt>
                <c:pt idx="936">
                  <c:v>31811</c:v>
                </c:pt>
                <c:pt idx="937">
                  <c:v>31812</c:v>
                </c:pt>
                <c:pt idx="938">
                  <c:v>31813</c:v>
                </c:pt>
                <c:pt idx="939">
                  <c:v>31814</c:v>
                </c:pt>
                <c:pt idx="940">
                  <c:v>31817</c:v>
                </c:pt>
                <c:pt idx="941">
                  <c:v>31818</c:v>
                </c:pt>
                <c:pt idx="942">
                  <c:v>31819</c:v>
                </c:pt>
                <c:pt idx="943">
                  <c:v>31820</c:v>
                </c:pt>
                <c:pt idx="944">
                  <c:v>31821</c:v>
                </c:pt>
                <c:pt idx="945">
                  <c:v>31825</c:v>
                </c:pt>
                <c:pt idx="946">
                  <c:v>31826</c:v>
                </c:pt>
                <c:pt idx="947">
                  <c:v>31827</c:v>
                </c:pt>
                <c:pt idx="948">
                  <c:v>31828</c:v>
                </c:pt>
                <c:pt idx="949">
                  <c:v>31831</c:v>
                </c:pt>
                <c:pt idx="950">
                  <c:v>31832</c:v>
                </c:pt>
                <c:pt idx="951">
                  <c:v>31833</c:v>
                </c:pt>
                <c:pt idx="952">
                  <c:v>31834</c:v>
                </c:pt>
                <c:pt idx="953">
                  <c:v>31835</c:v>
                </c:pt>
                <c:pt idx="954">
                  <c:v>31838</c:v>
                </c:pt>
                <c:pt idx="955">
                  <c:v>31839</c:v>
                </c:pt>
                <c:pt idx="956">
                  <c:v>31840</c:v>
                </c:pt>
                <c:pt idx="957">
                  <c:v>31841</c:v>
                </c:pt>
                <c:pt idx="958">
                  <c:v>31842</c:v>
                </c:pt>
                <c:pt idx="959">
                  <c:v>31845</c:v>
                </c:pt>
                <c:pt idx="960">
                  <c:v>31846</c:v>
                </c:pt>
                <c:pt idx="961">
                  <c:v>31847</c:v>
                </c:pt>
                <c:pt idx="962">
                  <c:v>31848</c:v>
                </c:pt>
                <c:pt idx="963">
                  <c:v>31849</c:v>
                </c:pt>
                <c:pt idx="964">
                  <c:v>31852</c:v>
                </c:pt>
                <c:pt idx="965">
                  <c:v>31853</c:v>
                </c:pt>
                <c:pt idx="966">
                  <c:v>31854</c:v>
                </c:pt>
                <c:pt idx="967">
                  <c:v>31855</c:v>
                </c:pt>
                <c:pt idx="968">
                  <c:v>31856</c:v>
                </c:pt>
                <c:pt idx="969">
                  <c:v>31859</c:v>
                </c:pt>
                <c:pt idx="970">
                  <c:v>31860</c:v>
                </c:pt>
                <c:pt idx="971">
                  <c:v>31861</c:v>
                </c:pt>
                <c:pt idx="972">
                  <c:v>31862</c:v>
                </c:pt>
                <c:pt idx="973">
                  <c:v>31863</c:v>
                </c:pt>
                <c:pt idx="974">
                  <c:v>31866</c:v>
                </c:pt>
                <c:pt idx="975">
                  <c:v>31867</c:v>
                </c:pt>
                <c:pt idx="976">
                  <c:v>31868</c:v>
                </c:pt>
                <c:pt idx="977">
                  <c:v>31869</c:v>
                </c:pt>
                <c:pt idx="978">
                  <c:v>31870</c:v>
                </c:pt>
                <c:pt idx="979">
                  <c:v>31873</c:v>
                </c:pt>
                <c:pt idx="980">
                  <c:v>31874</c:v>
                </c:pt>
                <c:pt idx="981">
                  <c:v>31875</c:v>
                </c:pt>
                <c:pt idx="982">
                  <c:v>31876</c:v>
                </c:pt>
                <c:pt idx="983">
                  <c:v>31877</c:v>
                </c:pt>
                <c:pt idx="984">
                  <c:v>31880</c:v>
                </c:pt>
                <c:pt idx="985">
                  <c:v>31881</c:v>
                </c:pt>
                <c:pt idx="986">
                  <c:v>31882</c:v>
                </c:pt>
                <c:pt idx="987">
                  <c:v>31883</c:v>
                </c:pt>
                <c:pt idx="988">
                  <c:v>31887</c:v>
                </c:pt>
                <c:pt idx="989">
                  <c:v>31888</c:v>
                </c:pt>
                <c:pt idx="990">
                  <c:v>31889</c:v>
                </c:pt>
                <c:pt idx="991">
                  <c:v>31890</c:v>
                </c:pt>
                <c:pt idx="992">
                  <c:v>31891</c:v>
                </c:pt>
                <c:pt idx="993">
                  <c:v>31894</c:v>
                </c:pt>
                <c:pt idx="994">
                  <c:v>31895</c:v>
                </c:pt>
                <c:pt idx="995">
                  <c:v>31896</c:v>
                </c:pt>
                <c:pt idx="996">
                  <c:v>31897</c:v>
                </c:pt>
                <c:pt idx="997">
                  <c:v>31898</c:v>
                </c:pt>
                <c:pt idx="998">
                  <c:v>31901</c:v>
                </c:pt>
                <c:pt idx="999">
                  <c:v>31902</c:v>
                </c:pt>
                <c:pt idx="1000">
                  <c:v>31903</c:v>
                </c:pt>
                <c:pt idx="1001">
                  <c:v>31904</c:v>
                </c:pt>
                <c:pt idx="1002">
                  <c:v>31905</c:v>
                </c:pt>
                <c:pt idx="1003">
                  <c:v>31908</c:v>
                </c:pt>
                <c:pt idx="1004">
                  <c:v>31909</c:v>
                </c:pt>
                <c:pt idx="1005">
                  <c:v>31910</c:v>
                </c:pt>
                <c:pt idx="1006">
                  <c:v>31911</c:v>
                </c:pt>
                <c:pt idx="1007">
                  <c:v>31912</c:v>
                </c:pt>
                <c:pt idx="1008">
                  <c:v>31915</c:v>
                </c:pt>
                <c:pt idx="1009">
                  <c:v>31916</c:v>
                </c:pt>
                <c:pt idx="1010">
                  <c:v>31917</c:v>
                </c:pt>
                <c:pt idx="1011">
                  <c:v>31918</c:v>
                </c:pt>
                <c:pt idx="1012">
                  <c:v>31919</c:v>
                </c:pt>
                <c:pt idx="1013">
                  <c:v>31923</c:v>
                </c:pt>
                <c:pt idx="1014">
                  <c:v>31924</c:v>
                </c:pt>
                <c:pt idx="1015">
                  <c:v>31925</c:v>
                </c:pt>
                <c:pt idx="1016">
                  <c:v>31926</c:v>
                </c:pt>
                <c:pt idx="1017">
                  <c:v>31929</c:v>
                </c:pt>
                <c:pt idx="1018">
                  <c:v>31930</c:v>
                </c:pt>
                <c:pt idx="1019">
                  <c:v>31931</c:v>
                </c:pt>
                <c:pt idx="1020">
                  <c:v>31932</c:v>
                </c:pt>
                <c:pt idx="1021">
                  <c:v>31933</c:v>
                </c:pt>
                <c:pt idx="1022">
                  <c:v>31936</c:v>
                </c:pt>
                <c:pt idx="1023">
                  <c:v>31937</c:v>
                </c:pt>
                <c:pt idx="1024">
                  <c:v>31938</c:v>
                </c:pt>
                <c:pt idx="1025">
                  <c:v>31939</c:v>
                </c:pt>
                <c:pt idx="1026">
                  <c:v>31940</c:v>
                </c:pt>
                <c:pt idx="1027">
                  <c:v>31943</c:v>
                </c:pt>
                <c:pt idx="1028">
                  <c:v>31944</c:v>
                </c:pt>
                <c:pt idx="1029">
                  <c:v>31945</c:v>
                </c:pt>
                <c:pt idx="1030">
                  <c:v>31946</c:v>
                </c:pt>
                <c:pt idx="1031">
                  <c:v>31947</c:v>
                </c:pt>
                <c:pt idx="1032">
                  <c:v>31950</c:v>
                </c:pt>
                <c:pt idx="1033">
                  <c:v>31951</c:v>
                </c:pt>
                <c:pt idx="1034">
                  <c:v>31952</c:v>
                </c:pt>
                <c:pt idx="1035">
                  <c:v>31953</c:v>
                </c:pt>
                <c:pt idx="1036">
                  <c:v>31954</c:v>
                </c:pt>
                <c:pt idx="1037">
                  <c:v>31957</c:v>
                </c:pt>
                <c:pt idx="1038">
                  <c:v>31958</c:v>
                </c:pt>
                <c:pt idx="1039">
                  <c:v>31959</c:v>
                </c:pt>
                <c:pt idx="1040">
                  <c:v>31960</c:v>
                </c:pt>
                <c:pt idx="1041">
                  <c:v>31964</c:v>
                </c:pt>
                <c:pt idx="1042">
                  <c:v>31965</c:v>
                </c:pt>
                <c:pt idx="1043">
                  <c:v>31966</c:v>
                </c:pt>
                <c:pt idx="1044">
                  <c:v>31967</c:v>
                </c:pt>
                <c:pt idx="1045">
                  <c:v>31968</c:v>
                </c:pt>
                <c:pt idx="1046">
                  <c:v>31971</c:v>
                </c:pt>
                <c:pt idx="1047">
                  <c:v>31972</c:v>
                </c:pt>
                <c:pt idx="1048">
                  <c:v>31973</c:v>
                </c:pt>
                <c:pt idx="1049">
                  <c:v>31974</c:v>
                </c:pt>
                <c:pt idx="1050">
                  <c:v>31975</c:v>
                </c:pt>
                <c:pt idx="1051">
                  <c:v>31978</c:v>
                </c:pt>
                <c:pt idx="1052">
                  <c:v>31979</c:v>
                </c:pt>
                <c:pt idx="1053">
                  <c:v>31980</c:v>
                </c:pt>
                <c:pt idx="1054">
                  <c:v>31981</c:v>
                </c:pt>
                <c:pt idx="1055">
                  <c:v>31982</c:v>
                </c:pt>
                <c:pt idx="1056">
                  <c:v>31985</c:v>
                </c:pt>
                <c:pt idx="1057">
                  <c:v>31986</c:v>
                </c:pt>
                <c:pt idx="1058">
                  <c:v>31987</c:v>
                </c:pt>
                <c:pt idx="1059">
                  <c:v>31988</c:v>
                </c:pt>
                <c:pt idx="1060">
                  <c:v>31989</c:v>
                </c:pt>
                <c:pt idx="1061">
                  <c:v>31992</c:v>
                </c:pt>
                <c:pt idx="1062">
                  <c:v>31993</c:v>
                </c:pt>
                <c:pt idx="1063">
                  <c:v>31994</c:v>
                </c:pt>
                <c:pt idx="1064">
                  <c:v>31995</c:v>
                </c:pt>
                <c:pt idx="1065">
                  <c:v>31996</c:v>
                </c:pt>
                <c:pt idx="1066">
                  <c:v>31999</c:v>
                </c:pt>
                <c:pt idx="1067">
                  <c:v>32000</c:v>
                </c:pt>
                <c:pt idx="1068">
                  <c:v>32001</c:v>
                </c:pt>
                <c:pt idx="1069">
                  <c:v>32002</c:v>
                </c:pt>
                <c:pt idx="1070">
                  <c:v>32003</c:v>
                </c:pt>
                <c:pt idx="1071">
                  <c:v>32006</c:v>
                </c:pt>
                <c:pt idx="1072">
                  <c:v>32007</c:v>
                </c:pt>
                <c:pt idx="1073">
                  <c:v>32008</c:v>
                </c:pt>
                <c:pt idx="1074">
                  <c:v>32009</c:v>
                </c:pt>
                <c:pt idx="1075">
                  <c:v>32010</c:v>
                </c:pt>
                <c:pt idx="1076">
                  <c:v>32013</c:v>
                </c:pt>
                <c:pt idx="1077">
                  <c:v>32014</c:v>
                </c:pt>
                <c:pt idx="1078">
                  <c:v>32015</c:v>
                </c:pt>
                <c:pt idx="1079">
                  <c:v>32016</c:v>
                </c:pt>
                <c:pt idx="1080">
                  <c:v>32017</c:v>
                </c:pt>
                <c:pt idx="1081">
                  <c:v>32020</c:v>
                </c:pt>
                <c:pt idx="1082">
                  <c:v>32021</c:v>
                </c:pt>
                <c:pt idx="1083">
                  <c:v>32022</c:v>
                </c:pt>
                <c:pt idx="1084">
                  <c:v>32023</c:v>
                </c:pt>
                <c:pt idx="1085">
                  <c:v>32024</c:v>
                </c:pt>
                <c:pt idx="1086">
                  <c:v>32028</c:v>
                </c:pt>
                <c:pt idx="1087">
                  <c:v>32029</c:v>
                </c:pt>
                <c:pt idx="1088">
                  <c:v>32030</c:v>
                </c:pt>
                <c:pt idx="1089">
                  <c:v>32031</c:v>
                </c:pt>
                <c:pt idx="1090">
                  <c:v>32034</c:v>
                </c:pt>
                <c:pt idx="1091">
                  <c:v>32035</c:v>
                </c:pt>
                <c:pt idx="1092">
                  <c:v>32036</c:v>
                </c:pt>
                <c:pt idx="1093">
                  <c:v>32037</c:v>
                </c:pt>
                <c:pt idx="1094">
                  <c:v>32038</c:v>
                </c:pt>
                <c:pt idx="1095">
                  <c:v>32041</c:v>
                </c:pt>
                <c:pt idx="1096">
                  <c:v>32042</c:v>
                </c:pt>
                <c:pt idx="1097">
                  <c:v>32043</c:v>
                </c:pt>
                <c:pt idx="1098">
                  <c:v>32044</c:v>
                </c:pt>
                <c:pt idx="1099">
                  <c:v>32045</c:v>
                </c:pt>
                <c:pt idx="1100">
                  <c:v>32048</c:v>
                </c:pt>
                <c:pt idx="1101">
                  <c:v>32049</c:v>
                </c:pt>
                <c:pt idx="1102">
                  <c:v>32050</c:v>
                </c:pt>
                <c:pt idx="1103">
                  <c:v>32051</c:v>
                </c:pt>
                <c:pt idx="1104">
                  <c:v>32052</c:v>
                </c:pt>
                <c:pt idx="1105">
                  <c:v>32055</c:v>
                </c:pt>
                <c:pt idx="1106">
                  <c:v>32056</c:v>
                </c:pt>
                <c:pt idx="1107">
                  <c:v>32057</c:v>
                </c:pt>
                <c:pt idx="1108">
                  <c:v>32058</c:v>
                </c:pt>
                <c:pt idx="1109">
                  <c:v>32059</c:v>
                </c:pt>
                <c:pt idx="1110">
                  <c:v>32062</c:v>
                </c:pt>
                <c:pt idx="1111">
                  <c:v>32063</c:v>
                </c:pt>
                <c:pt idx="1112">
                  <c:v>32064</c:v>
                </c:pt>
                <c:pt idx="1113">
                  <c:v>32065</c:v>
                </c:pt>
                <c:pt idx="1114">
                  <c:v>32066</c:v>
                </c:pt>
                <c:pt idx="1115">
                  <c:v>32069</c:v>
                </c:pt>
                <c:pt idx="1116">
                  <c:v>32070</c:v>
                </c:pt>
                <c:pt idx="1117">
                  <c:v>32071</c:v>
                </c:pt>
                <c:pt idx="1118">
                  <c:v>32072</c:v>
                </c:pt>
                <c:pt idx="1119">
                  <c:v>32073</c:v>
                </c:pt>
                <c:pt idx="1120">
                  <c:v>32076</c:v>
                </c:pt>
                <c:pt idx="1121">
                  <c:v>32077</c:v>
                </c:pt>
                <c:pt idx="1122">
                  <c:v>32078</c:v>
                </c:pt>
                <c:pt idx="1123">
                  <c:v>32079</c:v>
                </c:pt>
                <c:pt idx="1124">
                  <c:v>32080</c:v>
                </c:pt>
                <c:pt idx="1125">
                  <c:v>32083</c:v>
                </c:pt>
                <c:pt idx="1126">
                  <c:v>32084</c:v>
                </c:pt>
                <c:pt idx="1127">
                  <c:v>32085</c:v>
                </c:pt>
                <c:pt idx="1128">
                  <c:v>32086</c:v>
                </c:pt>
                <c:pt idx="1129">
                  <c:v>32087</c:v>
                </c:pt>
                <c:pt idx="1130">
                  <c:v>32090</c:v>
                </c:pt>
                <c:pt idx="1131">
                  <c:v>32091</c:v>
                </c:pt>
                <c:pt idx="1132">
                  <c:v>32092</c:v>
                </c:pt>
                <c:pt idx="1133">
                  <c:v>32093</c:v>
                </c:pt>
                <c:pt idx="1134">
                  <c:v>32094</c:v>
                </c:pt>
                <c:pt idx="1135">
                  <c:v>32097</c:v>
                </c:pt>
                <c:pt idx="1136">
                  <c:v>32098</c:v>
                </c:pt>
                <c:pt idx="1137">
                  <c:v>32099</c:v>
                </c:pt>
                <c:pt idx="1138">
                  <c:v>32100</c:v>
                </c:pt>
                <c:pt idx="1139">
                  <c:v>32101</c:v>
                </c:pt>
                <c:pt idx="1140">
                  <c:v>32104</c:v>
                </c:pt>
                <c:pt idx="1141">
                  <c:v>32105</c:v>
                </c:pt>
                <c:pt idx="1142">
                  <c:v>32106</c:v>
                </c:pt>
                <c:pt idx="1143">
                  <c:v>32111</c:v>
                </c:pt>
                <c:pt idx="1144">
                  <c:v>32112</c:v>
                </c:pt>
                <c:pt idx="1145">
                  <c:v>32113</c:v>
                </c:pt>
                <c:pt idx="1146">
                  <c:v>32114</c:v>
                </c:pt>
                <c:pt idx="1147">
                  <c:v>32115</c:v>
                </c:pt>
                <c:pt idx="1148">
                  <c:v>32118</c:v>
                </c:pt>
                <c:pt idx="1149">
                  <c:v>32119</c:v>
                </c:pt>
                <c:pt idx="1150">
                  <c:v>32120</c:v>
                </c:pt>
                <c:pt idx="1151">
                  <c:v>32121</c:v>
                </c:pt>
                <c:pt idx="1152">
                  <c:v>32122</c:v>
                </c:pt>
                <c:pt idx="1153">
                  <c:v>32125</c:v>
                </c:pt>
                <c:pt idx="1154">
                  <c:v>32126</c:v>
                </c:pt>
                <c:pt idx="1155">
                  <c:v>32127</c:v>
                </c:pt>
                <c:pt idx="1156">
                  <c:v>32128</c:v>
                </c:pt>
                <c:pt idx="1157">
                  <c:v>32129</c:v>
                </c:pt>
                <c:pt idx="1158">
                  <c:v>32132</c:v>
                </c:pt>
                <c:pt idx="1159">
                  <c:v>32133</c:v>
                </c:pt>
                <c:pt idx="1160">
                  <c:v>32134</c:v>
                </c:pt>
                <c:pt idx="1161">
                  <c:v>32135</c:v>
                </c:pt>
                <c:pt idx="1162">
                  <c:v>32139</c:v>
                </c:pt>
                <c:pt idx="1163">
                  <c:v>32140</c:v>
                </c:pt>
                <c:pt idx="1164">
                  <c:v>32141</c:v>
                </c:pt>
                <c:pt idx="1165">
                  <c:v>32142</c:v>
                </c:pt>
                <c:pt idx="1166">
                  <c:v>32146</c:v>
                </c:pt>
                <c:pt idx="1167">
                  <c:v>32147</c:v>
                </c:pt>
                <c:pt idx="1168">
                  <c:v>32148</c:v>
                </c:pt>
                <c:pt idx="1169">
                  <c:v>32149</c:v>
                </c:pt>
                <c:pt idx="1170">
                  <c:v>32150</c:v>
                </c:pt>
                <c:pt idx="1171">
                  <c:v>32153</c:v>
                </c:pt>
                <c:pt idx="1172">
                  <c:v>32154</c:v>
                </c:pt>
                <c:pt idx="1173">
                  <c:v>32155</c:v>
                </c:pt>
                <c:pt idx="1174">
                  <c:v>32156</c:v>
                </c:pt>
                <c:pt idx="1175">
                  <c:v>32157</c:v>
                </c:pt>
                <c:pt idx="1176">
                  <c:v>32161</c:v>
                </c:pt>
                <c:pt idx="1177">
                  <c:v>32162</c:v>
                </c:pt>
                <c:pt idx="1178">
                  <c:v>32163</c:v>
                </c:pt>
                <c:pt idx="1179">
                  <c:v>32164</c:v>
                </c:pt>
                <c:pt idx="1180">
                  <c:v>32167</c:v>
                </c:pt>
                <c:pt idx="1181">
                  <c:v>32168</c:v>
                </c:pt>
                <c:pt idx="1182">
                  <c:v>32169</c:v>
                </c:pt>
                <c:pt idx="1183">
                  <c:v>32170</c:v>
                </c:pt>
                <c:pt idx="1184">
                  <c:v>32171</c:v>
                </c:pt>
                <c:pt idx="1185">
                  <c:v>32174</c:v>
                </c:pt>
                <c:pt idx="1186">
                  <c:v>32175</c:v>
                </c:pt>
                <c:pt idx="1187">
                  <c:v>32176</c:v>
                </c:pt>
                <c:pt idx="1188">
                  <c:v>32177</c:v>
                </c:pt>
                <c:pt idx="1189">
                  <c:v>32178</c:v>
                </c:pt>
                <c:pt idx="1190">
                  <c:v>32181</c:v>
                </c:pt>
                <c:pt idx="1191">
                  <c:v>32182</c:v>
                </c:pt>
                <c:pt idx="1192">
                  <c:v>32183</c:v>
                </c:pt>
                <c:pt idx="1193">
                  <c:v>32184</c:v>
                </c:pt>
                <c:pt idx="1194">
                  <c:v>32185</c:v>
                </c:pt>
                <c:pt idx="1195">
                  <c:v>32189</c:v>
                </c:pt>
                <c:pt idx="1196">
                  <c:v>32190</c:v>
                </c:pt>
                <c:pt idx="1197">
                  <c:v>32191</c:v>
                </c:pt>
                <c:pt idx="1198">
                  <c:v>32192</c:v>
                </c:pt>
                <c:pt idx="1199">
                  <c:v>32195</c:v>
                </c:pt>
                <c:pt idx="1200">
                  <c:v>32196</c:v>
                </c:pt>
                <c:pt idx="1201">
                  <c:v>32197</c:v>
                </c:pt>
                <c:pt idx="1202">
                  <c:v>32198</c:v>
                </c:pt>
                <c:pt idx="1203">
                  <c:v>32199</c:v>
                </c:pt>
                <c:pt idx="1204">
                  <c:v>32202</c:v>
                </c:pt>
                <c:pt idx="1205">
                  <c:v>32203</c:v>
                </c:pt>
                <c:pt idx="1206">
                  <c:v>32204</c:v>
                </c:pt>
                <c:pt idx="1207">
                  <c:v>32205</c:v>
                </c:pt>
                <c:pt idx="1208">
                  <c:v>32206</c:v>
                </c:pt>
                <c:pt idx="1209">
                  <c:v>32209</c:v>
                </c:pt>
                <c:pt idx="1210">
                  <c:v>32210</c:v>
                </c:pt>
                <c:pt idx="1211">
                  <c:v>32211</c:v>
                </c:pt>
                <c:pt idx="1212">
                  <c:v>32212</c:v>
                </c:pt>
                <c:pt idx="1213">
                  <c:v>32213</c:v>
                </c:pt>
                <c:pt idx="1214">
                  <c:v>32216</c:v>
                </c:pt>
                <c:pt idx="1215">
                  <c:v>32217</c:v>
                </c:pt>
                <c:pt idx="1216">
                  <c:v>32218</c:v>
                </c:pt>
                <c:pt idx="1217">
                  <c:v>32219</c:v>
                </c:pt>
                <c:pt idx="1218">
                  <c:v>32220</c:v>
                </c:pt>
                <c:pt idx="1219">
                  <c:v>32223</c:v>
                </c:pt>
                <c:pt idx="1220">
                  <c:v>32224</c:v>
                </c:pt>
                <c:pt idx="1221">
                  <c:v>32225</c:v>
                </c:pt>
                <c:pt idx="1222">
                  <c:v>32226</c:v>
                </c:pt>
                <c:pt idx="1223">
                  <c:v>32227</c:v>
                </c:pt>
                <c:pt idx="1224">
                  <c:v>32230</c:v>
                </c:pt>
                <c:pt idx="1225">
                  <c:v>32231</c:v>
                </c:pt>
                <c:pt idx="1226">
                  <c:v>32232</c:v>
                </c:pt>
                <c:pt idx="1227">
                  <c:v>32233</c:v>
                </c:pt>
                <c:pt idx="1228">
                  <c:v>32237</c:v>
                </c:pt>
                <c:pt idx="1229">
                  <c:v>32238</c:v>
                </c:pt>
                <c:pt idx="1230">
                  <c:v>32239</c:v>
                </c:pt>
                <c:pt idx="1231">
                  <c:v>32240</c:v>
                </c:pt>
                <c:pt idx="1232">
                  <c:v>32241</c:v>
                </c:pt>
                <c:pt idx="1233">
                  <c:v>32244</c:v>
                </c:pt>
                <c:pt idx="1234">
                  <c:v>32245</c:v>
                </c:pt>
                <c:pt idx="1235">
                  <c:v>32246</c:v>
                </c:pt>
                <c:pt idx="1236">
                  <c:v>32247</c:v>
                </c:pt>
                <c:pt idx="1237">
                  <c:v>32248</c:v>
                </c:pt>
                <c:pt idx="1238">
                  <c:v>32251</c:v>
                </c:pt>
                <c:pt idx="1239">
                  <c:v>32254</c:v>
                </c:pt>
                <c:pt idx="1240">
                  <c:v>32255</c:v>
                </c:pt>
                <c:pt idx="1241">
                  <c:v>32258</c:v>
                </c:pt>
                <c:pt idx="1242">
                  <c:v>32259</c:v>
                </c:pt>
                <c:pt idx="1243">
                  <c:v>32260</c:v>
                </c:pt>
                <c:pt idx="1244">
                  <c:v>32261</c:v>
                </c:pt>
                <c:pt idx="1245">
                  <c:v>32262</c:v>
                </c:pt>
                <c:pt idx="1246">
                  <c:v>32265</c:v>
                </c:pt>
                <c:pt idx="1247">
                  <c:v>32266</c:v>
                </c:pt>
                <c:pt idx="1248">
                  <c:v>32267</c:v>
                </c:pt>
                <c:pt idx="1249">
                  <c:v>32268</c:v>
                </c:pt>
                <c:pt idx="1250">
                  <c:v>32269</c:v>
                </c:pt>
                <c:pt idx="1251">
                  <c:v>32272</c:v>
                </c:pt>
                <c:pt idx="1252">
                  <c:v>32273</c:v>
                </c:pt>
                <c:pt idx="1253">
                  <c:v>32274</c:v>
                </c:pt>
                <c:pt idx="1254">
                  <c:v>32275</c:v>
                </c:pt>
                <c:pt idx="1255">
                  <c:v>32276</c:v>
                </c:pt>
                <c:pt idx="1256">
                  <c:v>32279</c:v>
                </c:pt>
                <c:pt idx="1257">
                  <c:v>32280</c:v>
                </c:pt>
                <c:pt idx="1258">
                  <c:v>32281</c:v>
                </c:pt>
                <c:pt idx="1259">
                  <c:v>32282</c:v>
                </c:pt>
                <c:pt idx="1260">
                  <c:v>32283</c:v>
                </c:pt>
                <c:pt idx="1261">
                  <c:v>32286</c:v>
                </c:pt>
                <c:pt idx="1262">
                  <c:v>32287</c:v>
                </c:pt>
                <c:pt idx="1263">
                  <c:v>32288</c:v>
                </c:pt>
                <c:pt idx="1264">
                  <c:v>32289</c:v>
                </c:pt>
                <c:pt idx="1265">
                  <c:v>32290</c:v>
                </c:pt>
                <c:pt idx="1266">
                  <c:v>32294</c:v>
                </c:pt>
                <c:pt idx="1267">
                  <c:v>32295</c:v>
                </c:pt>
                <c:pt idx="1268">
                  <c:v>32296</c:v>
                </c:pt>
                <c:pt idx="1269">
                  <c:v>32297</c:v>
                </c:pt>
                <c:pt idx="1270">
                  <c:v>32300</c:v>
                </c:pt>
                <c:pt idx="1271">
                  <c:v>32301</c:v>
                </c:pt>
                <c:pt idx="1272">
                  <c:v>32302</c:v>
                </c:pt>
                <c:pt idx="1273">
                  <c:v>32303</c:v>
                </c:pt>
                <c:pt idx="1274">
                  <c:v>32304</c:v>
                </c:pt>
                <c:pt idx="1275">
                  <c:v>32307</c:v>
                </c:pt>
                <c:pt idx="1276">
                  <c:v>32308</c:v>
                </c:pt>
                <c:pt idx="1277">
                  <c:v>32309</c:v>
                </c:pt>
                <c:pt idx="1278">
                  <c:v>32310</c:v>
                </c:pt>
                <c:pt idx="1279">
                  <c:v>32311</c:v>
                </c:pt>
                <c:pt idx="1280">
                  <c:v>32314</c:v>
                </c:pt>
                <c:pt idx="1281">
                  <c:v>32315</c:v>
                </c:pt>
                <c:pt idx="1282">
                  <c:v>32316</c:v>
                </c:pt>
                <c:pt idx="1283">
                  <c:v>32317</c:v>
                </c:pt>
                <c:pt idx="1284">
                  <c:v>32318</c:v>
                </c:pt>
                <c:pt idx="1285">
                  <c:v>32321</c:v>
                </c:pt>
                <c:pt idx="1286">
                  <c:v>32322</c:v>
                </c:pt>
                <c:pt idx="1287">
                  <c:v>32323</c:v>
                </c:pt>
                <c:pt idx="1288">
                  <c:v>32324</c:v>
                </c:pt>
                <c:pt idx="1289">
                  <c:v>32325</c:v>
                </c:pt>
                <c:pt idx="1290">
                  <c:v>32329</c:v>
                </c:pt>
                <c:pt idx="1291">
                  <c:v>32330</c:v>
                </c:pt>
                <c:pt idx="1292">
                  <c:v>32331</c:v>
                </c:pt>
                <c:pt idx="1293">
                  <c:v>32332</c:v>
                </c:pt>
                <c:pt idx="1294">
                  <c:v>32335</c:v>
                </c:pt>
                <c:pt idx="1295">
                  <c:v>32336</c:v>
                </c:pt>
                <c:pt idx="1296">
                  <c:v>32337</c:v>
                </c:pt>
                <c:pt idx="1297">
                  <c:v>32338</c:v>
                </c:pt>
                <c:pt idx="1298">
                  <c:v>32339</c:v>
                </c:pt>
                <c:pt idx="1299">
                  <c:v>32342</c:v>
                </c:pt>
                <c:pt idx="1300">
                  <c:v>32343</c:v>
                </c:pt>
                <c:pt idx="1301">
                  <c:v>32344</c:v>
                </c:pt>
                <c:pt idx="1302">
                  <c:v>32345</c:v>
                </c:pt>
                <c:pt idx="1303">
                  <c:v>32346</c:v>
                </c:pt>
                <c:pt idx="1304">
                  <c:v>32349</c:v>
                </c:pt>
                <c:pt idx="1305">
                  <c:v>32350</c:v>
                </c:pt>
                <c:pt idx="1306">
                  <c:v>32351</c:v>
                </c:pt>
                <c:pt idx="1307">
                  <c:v>32352</c:v>
                </c:pt>
                <c:pt idx="1308">
                  <c:v>32353</c:v>
                </c:pt>
                <c:pt idx="1309">
                  <c:v>32356</c:v>
                </c:pt>
                <c:pt idx="1310">
                  <c:v>32357</c:v>
                </c:pt>
                <c:pt idx="1311">
                  <c:v>32358</c:v>
                </c:pt>
                <c:pt idx="1312">
                  <c:v>32359</c:v>
                </c:pt>
                <c:pt idx="1313">
                  <c:v>32360</c:v>
                </c:pt>
                <c:pt idx="1314">
                  <c:v>32363</c:v>
                </c:pt>
                <c:pt idx="1315">
                  <c:v>32364</c:v>
                </c:pt>
                <c:pt idx="1316">
                  <c:v>32365</c:v>
                </c:pt>
                <c:pt idx="1317">
                  <c:v>32366</c:v>
                </c:pt>
                <c:pt idx="1318">
                  <c:v>32367</c:v>
                </c:pt>
                <c:pt idx="1319">
                  <c:v>32370</c:v>
                </c:pt>
                <c:pt idx="1320">
                  <c:v>32371</c:v>
                </c:pt>
                <c:pt idx="1321">
                  <c:v>32372</c:v>
                </c:pt>
                <c:pt idx="1322">
                  <c:v>32373</c:v>
                </c:pt>
                <c:pt idx="1323">
                  <c:v>32374</c:v>
                </c:pt>
                <c:pt idx="1324">
                  <c:v>32377</c:v>
                </c:pt>
                <c:pt idx="1325">
                  <c:v>32378</c:v>
                </c:pt>
                <c:pt idx="1326">
                  <c:v>32379</c:v>
                </c:pt>
                <c:pt idx="1327">
                  <c:v>32380</c:v>
                </c:pt>
                <c:pt idx="1328">
                  <c:v>32381</c:v>
                </c:pt>
                <c:pt idx="1329">
                  <c:v>32384</c:v>
                </c:pt>
                <c:pt idx="1330">
                  <c:v>32385</c:v>
                </c:pt>
                <c:pt idx="1331">
                  <c:v>32386</c:v>
                </c:pt>
                <c:pt idx="1332">
                  <c:v>32387</c:v>
                </c:pt>
                <c:pt idx="1333">
                  <c:v>32388</c:v>
                </c:pt>
                <c:pt idx="1334">
                  <c:v>32392</c:v>
                </c:pt>
                <c:pt idx="1335">
                  <c:v>32393</c:v>
                </c:pt>
                <c:pt idx="1336">
                  <c:v>32394</c:v>
                </c:pt>
                <c:pt idx="1337">
                  <c:v>32395</c:v>
                </c:pt>
                <c:pt idx="1338">
                  <c:v>32398</c:v>
                </c:pt>
                <c:pt idx="1339">
                  <c:v>32399</c:v>
                </c:pt>
                <c:pt idx="1340">
                  <c:v>32400</c:v>
                </c:pt>
                <c:pt idx="1341">
                  <c:v>32401</c:v>
                </c:pt>
                <c:pt idx="1342">
                  <c:v>32402</c:v>
                </c:pt>
                <c:pt idx="1343">
                  <c:v>32405</c:v>
                </c:pt>
                <c:pt idx="1344">
                  <c:v>32406</c:v>
                </c:pt>
                <c:pt idx="1345">
                  <c:v>32407</c:v>
                </c:pt>
                <c:pt idx="1346">
                  <c:v>32408</c:v>
                </c:pt>
                <c:pt idx="1347">
                  <c:v>32409</c:v>
                </c:pt>
                <c:pt idx="1348">
                  <c:v>32412</c:v>
                </c:pt>
                <c:pt idx="1349">
                  <c:v>32413</c:v>
                </c:pt>
                <c:pt idx="1350">
                  <c:v>32414</c:v>
                </c:pt>
                <c:pt idx="1351">
                  <c:v>32415</c:v>
                </c:pt>
                <c:pt idx="1352">
                  <c:v>32416</c:v>
                </c:pt>
                <c:pt idx="1353">
                  <c:v>32419</c:v>
                </c:pt>
                <c:pt idx="1354">
                  <c:v>32420</c:v>
                </c:pt>
                <c:pt idx="1355">
                  <c:v>32421</c:v>
                </c:pt>
                <c:pt idx="1356">
                  <c:v>32422</c:v>
                </c:pt>
                <c:pt idx="1357">
                  <c:v>32423</c:v>
                </c:pt>
                <c:pt idx="1358">
                  <c:v>32426</c:v>
                </c:pt>
                <c:pt idx="1359">
                  <c:v>32427</c:v>
                </c:pt>
                <c:pt idx="1360">
                  <c:v>32428</c:v>
                </c:pt>
                <c:pt idx="1361">
                  <c:v>32429</c:v>
                </c:pt>
                <c:pt idx="1362">
                  <c:v>32430</c:v>
                </c:pt>
                <c:pt idx="1363">
                  <c:v>32433</c:v>
                </c:pt>
                <c:pt idx="1364">
                  <c:v>32434</c:v>
                </c:pt>
                <c:pt idx="1365">
                  <c:v>32435</c:v>
                </c:pt>
                <c:pt idx="1366">
                  <c:v>32436</c:v>
                </c:pt>
                <c:pt idx="1367">
                  <c:v>32437</c:v>
                </c:pt>
                <c:pt idx="1368">
                  <c:v>32440</c:v>
                </c:pt>
                <c:pt idx="1369">
                  <c:v>32441</c:v>
                </c:pt>
                <c:pt idx="1370">
                  <c:v>32442</c:v>
                </c:pt>
                <c:pt idx="1371">
                  <c:v>32443</c:v>
                </c:pt>
                <c:pt idx="1372">
                  <c:v>32444</c:v>
                </c:pt>
                <c:pt idx="1373">
                  <c:v>32447</c:v>
                </c:pt>
                <c:pt idx="1374">
                  <c:v>32448</c:v>
                </c:pt>
                <c:pt idx="1375">
                  <c:v>32449</c:v>
                </c:pt>
                <c:pt idx="1376">
                  <c:v>32450</c:v>
                </c:pt>
                <c:pt idx="1377">
                  <c:v>32451</c:v>
                </c:pt>
                <c:pt idx="1378">
                  <c:v>32454</c:v>
                </c:pt>
                <c:pt idx="1379">
                  <c:v>32455</c:v>
                </c:pt>
                <c:pt idx="1380">
                  <c:v>32456</c:v>
                </c:pt>
                <c:pt idx="1381">
                  <c:v>32457</c:v>
                </c:pt>
                <c:pt idx="1382">
                  <c:v>32458</c:v>
                </c:pt>
                <c:pt idx="1383">
                  <c:v>32461</c:v>
                </c:pt>
                <c:pt idx="1384">
                  <c:v>32462</c:v>
                </c:pt>
                <c:pt idx="1385">
                  <c:v>32463</c:v>
                </c:pt>
                <c:pt idx="1386">
                  <c:v>32464</c:v>
                </c:pt>
                <c:pt idx="1387">
                  <c:v>32465</c:v>
                </c:pt>
                <c:pt idx="1388">
                  <c:v>32468</c:v>
                </c:pt>
                <c:pt idx="1389">
                  <c:v>32469</c:v>
                </c:pt>
                <c:pt idx="1390">
                  <c:v>32470</c:v>
                </c:pt>
                <c:pt idx="1391">
                  <c:v>32475</c:v>
                </c:pt>
                <c:pt idx="1392">
                  <c:v>32476</c:v>
                </c:pt>
                <c:pt idx="1393">
                  <c:v>32477</c:v>
                </c:pt>
                <c:pt idx="1394">
                  <c:v>32478</c:v>
                </c:pt>
                <c:pt idx="1395">
                  <c:v>32479</c:v>
                </c:pt>
                <c:pt idx="1396">
                  <c:v>32482</c:v>
                </c:pt>
                <c:pt idx="1397">
                  <c:v>32483</c:v>
                </c:pt>
                <c:pt idx="1398">
                  <c:v>32484</c:v>
                </c:pt>
                <c:pt idx="1399">
                  <c:v>32485</c:v>
                </c:pt>
                <c:pt idx="1400">
                  <c:v>32486</c:v>
                </c:pt>
                <c:pt idx="1401">
                  <c:v>32489</c:v>
                </c:pt>
                <c:pt idx="1402">
                  <c:v>32490</c:v>
                </c:pt>
                <c:pt idx="1403">
                  <c:v>32491</c:v>
                </c:pt>
                <c:pt idx="1404">
                  <c:v>32492</c:v>
                </c:pt>
                <c:pt idx="1405">
                  <c:v>32493</c:v>
                </c:pt>
                <c:pt idx="1406">
                  <c:v>32496</c:v>
                </c:pt>
                <c:pt idx="1407">
                  <c:v>32497</c:v>
                </c:pt>
                <c:pt idx="1408">
                  <c:v>32498</c:v>
                </c:pt>
                <c:pt idx="1409">
                  <c:v>32499</c:v>
                </c:pt>
                <c:pt idx="1410">
                  <c:v>32500</c:v>
                </c:pt>
                <c:pt idx="1411">
                  <c:v>32504</c:v>
                </c:pt>
                <c:pt idx="1412">
                  <c:v>32505</c:v>
                </c:pt>
                <c:pt idx="1413">
                  <c:v>32506</c:v>
                </c:pt>
                <c:pt idx="1414">
                  <c:v>32507</c:v>
                </c:pt>
                <c:pt idx="1415">
                  <c:v>32511</c:v>
                </c:pt>
                <c:pt idx="1416">
                  <c:v>32512</c:v>
                </c:pt>
                <c:pt idx="1417">
                  <c:v>32513</c:v>
                </c:pt>
                <c:pt idx="1418">
                  <c:v>32514</c:v>
                </c:pt>
                <c:pt idx="1419">
                  <c:v>32517</c:v>
                </c:pt>
                <c:pt idx="1420">
                  <c:v>32518</c:v>
                </c:pt>
                <c:pt idx="1421">
                  <c:v>32519</c:v>
                </c:pt>
                <c:pt idx="1422">
                  <c:v>32520</c:v>
                </c:pt>
                <c:pt idx="1423">
                  <c:v>32521</c:v>
                </c:pt>
                <c:pt idx="1424">
                  <c:v>32524</c:v>
                </c:pt>
                <c:pt idx="1425">
                  <c:v>32525</c:v>
                </c:pt>
                <c:pt idx="1426">
                  <c:v>32526</c:v>
                </c:pt>
                <c:pt idx="1427">
                  <c:v>32527</c:v>
                </c:pt>
                <c:pt idx="1428">
                  <c:v>32528</c:v>
                </c:pt>
                <c:pt idx="1429">
                  <c:v>32531</c:v>
                </c:pt>
                <c:pt idx="1430">
                  <c:v>32532</c:v>
                </c:pt>
                <c:pt idx="1431">
                  <c:v>32533</c:v>
                </c:pt>
                <c:pt idx="1432">
                  <c:v>32534</c:v>
                </c:pt>
                <c:pt idx="1433">
                  <c:v>32535</c:v>
                </c:pt>
                <c:pt idx="1434">
                  <c:v>32538</c:v>
                </c:pt>
                <c:pt idx="1435">
                  <c:v>32539</c:v>
                </c:pt>
                <c:pt idx="1436">
                  <c:v>32540</c:v>
                </c:pt>
                <c:pt idx="1437">
                  <c:v>32541</c:v>
                </c:pt>
                <c:pt idx="1438">
                  <c:v>32542</c:v>
                </c:pt>
                <c:pt idx="1439">
                  <c:v>32545</c:v>
                </c:pt>
                <c:pt idx="1440">
                  <c:v>32546</c:v>
                </c:pt>
                <c:pt idx="1441">
                  <c:v>32547</c:v>
                </c:pt>
                <c:pt idx="1442">
                  <c:v>32548</c:v>
                </c:pt>
                <c:pt idx="1443">
                  <c:v>32549</c:v>
                </c:pt>
                <c:pt idx="1444">
                  <c:v>32552</c:v>
                </c:pt>
                <c:pt idx="1445">
                  <c:v>32553</c:v>
                </c:pt>
                <c:pt idx="1446">
                  <c:v>32554</c:v>
                </c:pt>
                <c:pt idx="1447">
                  <c:v>32555</c:v>
                </c:pt>
                <c:pt idx="1448">
                  <c:v>32556</c:v>
                </c:pt>
                <c:pt idx="1449">
                  <c:v>32560</c:v>
                </c:pt>
                <c:pt idx="1450">
                  <c:v>32561</c:v>
                </c:pt>
                <c:pt idx="1451">
                  <c:v>32562</c:v>
                </c:pt>
                <c:pt idx="1452">
                  <c:v>32563</c:v>
                </c:pt>
                <c:pt idx="1453">
                  <c:v>32566</c:v>
                </c:pt>
                <c:pt idx="1454">
                  <c:v>32567</c:v>
                </c:pt>
                <c:pt idx="1455">
                  <c:v>32568</c:v>
                </c:pt>
                <c:pt idx="1456">
                  <c:v>32569</c:v>
                </c:pt>
                <c:pt idx="1457">
                  <c:v>32570</c:v>
                </c:pt>
                <c:pt idx="1458">
                  <c:v>32573</c:v>
                </c:pt>
                <c:pt idx="1459">
                  <c:v>32574</c:v>
                </c:pt>
                <c:pt idx="1460">
                  <c:v>32575</c:v>
                </c:pt>
                <c:pt idx="1461">
                  <c:v>32576</c:v>
                </c:pt>
                <c:pt idx="1462">
                  <c:v>32577</c:v>
                </c:pt>
                <c:pt idx="1463">
                  <c:v>32580</c:v>
                </c:pt>
                <c:pt idx="1464">
                  <c:v>32581</c:v>
                </c:pt>
                <c:pt idx="1465">
                  <c:v>32582</c:v>
                </c:pt>
                <c:pt idx="1466">
                  <c:v>32583</c:v>
                </c:pt>
                <c:pt idx="1467">
                  <c:v>32584</c:v>
                </c:pt>
                <c:pt idx="1468">
                  <c:v>32587</c:v>
                </c:pt>
                <c:pt idx="1469">
                  <c:v>32588</c:v>
                </c:pt>
                <c:pt idx="1470">
                  <c:v>32589</c:v>
                </c:pt>
                <c:pt idx="1471">
                  <c:v>32590</c:v>
                </c:pt>
                <c:pt idx="1472">
                  <c:v>32594</c:v>
                </c:pt>
                <c:pt idx="1473">
                  <c:v>32595</c:v>
                </c:pt>
                <c:pt idx="1474">
                  <c:v>32596</c:v>
                </c:pt>
                <c:pt idx="1475">
                  <c:v>32597</c:v>
                </c:pt>
                <c:pt idx="1476">
                  <c:v>32598</c:v>
                </c:pt>
                <c:pt idx="1477">
                  <c:v>32601</c:v>
                </c:pt>
                <c:pt idx="1478">
                  <c:v>32602</c:v>
                </c:pt>
                <c:pt idx="1479">
                  <c:v>32603</c:v>
                </c:pt>
                <c:pt idx="1480">
                  <c:v>32604</c:v>
                </c:pt>
                <c:pt idx="1481">
                  <c:v>32605</c:v>
                </c:pt>
                <c:pt idx="1482">
                  <c:v>32608</c:v>
                </c:pt>
                <c:pt idx="1483">
                  <c:v>32609</c:v>
                </c:pt>
                <c:pt idx="1484">
                  <c:v>32610</c:v>
                </c:pt>
                <c:pt idx="1485">
                  <c:v>32611</c:v>
                </c:pt>
                <c:pt idx="1486">
                  <c:v>32612</c:v>
                </c:pt>
                <c:pt idx="1487">
                  <c:v>32615</c:v>
                </c:pt>
                <c:pt idx="1488">
                  <c:v>32616</c:v>
                </c:pt>
                <c:pt idx="1489">
                  <c:v>32617</c:v>
                </c:pt>
                <c:pt idx="1490">
                  <c:v>32618</c:v>
                </c:pt>
                <c:pt idx="1491">
                  <c:v>32619</c:v>
                </c:pt>
                <c:pt idx="1492">
                  <c:v>32622</c:v>
                </c:pt>
                <c:pt idx="1493">
                  <c:v>32623</c:v>
                </c:pt>
                <c:pt idx="1494">
                  <c:v>32624</c:v>
                </c:pt>
                <c:pt idx="1495">
                  <c:v>32625</c:v>
                </c:pt>
                <c:pt idx="1496">
                  <c:v>32626</c:v>
                </c:pt>
                <c:pt idx="1497">
                  <c:v>32629</c:v>
                </c:pt>
                <c:pt idx="1498">
                  <c:v>32630</c:v>
                </c:pt>
                <c:pt idx="1499">
                  <c:v>32631</c:v>
                </c:pt>
                <c:pt idx="1500">
                  <c:v>32632</c:v>
                </c:pt>
                <c:pt idx="1501">
                  <c:v>32633</c:v>
                </c:pt>
                <c:pt idx="1502">
                  <c:v>32636</c:v>
                </c:pt>
                <c:pt idx="1503">
                  <c:v>32637</c:v>
                </c:pt>
                <c:pt idx="1504">
                  <c:v>32638</c:v>
                </c:pt>
                <c:pt idx="1505">
                  <c:v>32639</c:v>
                </c:pt>
                <c:pt idx="1506">
                  <c:v>32640</c:v>
                </c:pt>
                <c:pt idx="1507">
                  <c:v>32643</c:v>
                </c:pt>
                <c:pt idx="1508">
                  <c:v>32644</c:v>
                </c:pt>
                <c:pt idx="1509">
                  <c:v>32645</c:v>
                </c:pt>
                <c:pt idx="1510">
                  <c:v>32646</c:v>
                </c:pt>
                <c:pt idx="1511">
                  <c:v>32647</c:v>
                </c:pt>
                <c:pt idx="1512">
                  <c:v>32650</c:v>
                </c:pt>
                <c:pt idx="1513">
                  <c:v>32651</c:v>
                </c:pt>
                <c:pt idx="1514">
                  <c:v>32652</c:v>
                </c:pt>
                <c:pt idx="1515">
                  <c:v>32653</c:v>
                </c:pt>
                <c:pt idx="1516">
                  <c:v>32654</c:v>
                </c:pt>
                <c:pt idx="1517">
                  <c:v>32658</c:v>
                </c:pt>
                <c:pt idx="1518">
                  <c:v>32659</c:v>
                </c:pt>
                <c:pt idx="1519">
                  <c:v>32660</c:v>
                </c:pt>
                <c:pt idx="1520">
                  <c:v>32661</c:v>
                </c:pt>
                <c:pt idx="1521">
                  <c:v>32664</c:v>
                </c:pt>
                <c:pt idx="1522">
                  <c:v>32665</c:v>
                </c:pt>
                <c:pt idx="1523">
                  <c:v>32666</c:v>
                </c:pt>
                <c:pt idx="1524">
                  <c:v>32667</c:v>
                </c:pt>
                <c:pt idx="1525">
                  <c:v>32668</c:v>
                </c:pt>
                <c:pt idx="1526">
                  <c:v>32671</c:v>
                </c:pt>
                <c:pt idx="1527">
                  <c:v>32672</c:v>
                </c:pt>
                <c:pt idx="1528">
                  <c:v>32673</c:v>
                </c:pt>
                <c:pt idx="1529">
                  <c:v>32674</c:v>
                </c:pt>
                <c:pt idx="1530">
                  <c:v>32675</c:v>
                </c:pt>
                <c:pt idx="1531">
                  <c:v>32678</c:v>
                </c:pt>
                <c:pt idx="1532">
                  <c:v>32679</c:v>
                </c:pt>
                <c:pt idx="1533">
                  <c:v>32680</c:v>
                </c:pt>
                <c:pt idx="1534">
                  <c:v>32681</c:v>
                </c:pt>
                <c:pt idx="1535">
                  <c:v>32682</c:v>
                </c:pt>
                <c:pt idx="1536">
                  <c:v>32685</c:v>
                </c:pt>
                <c:pt idx="1537">
                  <c:v>32686</c:v>
                </c:pt>
                <c:pt idx="1538">
                  <c:v>32687</c:v>
                </c:pt>
                <c:pt idx="1539">
                  <c:v>32688</c:v>
                </c:pt>
                <c:pt idx="1540">
                  <c:v>32689</c:v>
                </c:pt>
                <c:pt idx="1541">
                  <c:v>32692</c:v>
                </c:pt>
                <c:pt idx="1542">
                  <c:v>32694</c:v>
                </c:pt>
                <c:pt idx="1543">
                  <c:v>32695</c:v>
                </c:pt>
                <c:pt idx="1544">
                  <c:v>32696</c:v>
                </c:pt>
                <c:pt idx="1545">
                  <c:v>32699</c:v>
                </c:pt>
                <c:pt idx="1546">
                  <c:v>32700</c:v>
                </c:pt>
                <c:pt idx="1547">
                  <c:v>32701</c:v>
                </c:pt>
                <c:pt idx="1548">
                  <c:v>32702</c:v>
                </c:pt>
                <c:pt idx="1549">
                  <c:v>32703</c:v>
                </c:pt>
                <c:pt idx="1550">
                  <c:v>32706</c:v>
                </c:pt>
                <c:pt idx="1551">
                  <c:v>32707</c:v>
                </c:pt>
                <c:pt idx="1552">
                  <c:v>32708</c:v>
                </c:pt>
                <c:pt idx="1553">
                  <c:v>32709</c:v>
                </c:pt>
                <c:pt idx="1554">
                  <c:v>32710</c:v>
                </c:pt>
                <c:pt idx="1555">
                  <c:v>32713</c:v>
                </c:pt>
                <c:pt idx="1556">
                  <c:v>32714</c:v>
                </c:pt>
                <c:pt idx="1557">
                  <c:v>32715</c:v>
                </c:pt>
                <c:pt idx="1558">
                  <c:v>32716</c:v>
                </c:pt>
                <c:pt idx="1559">
                  <c:v>32717</c:v>
                </c:pt>
                <c:pt idx="1560">
                  <c:v>32720</c:v>
                </c:pt>
                <c:pt idx="1561">
                  <c:v>32721</c:v>
                </c:pt>
                <c:pt idx="1562">
                  <c:v>32722</c:v>
                </c:pt>
                <c:pt idx="1563">
                  <c:v>32723</c:v>
                </c:pt>
                <c:pt idx="1564">
                  <c:v>32724</c:v>
                </c:pt>
                <c:pt idx="1565">
                  <c:v>32727</c:v>
                </c:pt>
                <c:pt idx="1566">
                  <c:v>32728</c:v>
                </c:pt>
                <c:pt idx="1567">
                  <c:v>32729</c:v>
                </c:pt>
                <c:pt idx="1568">
                  <c:v>32730</c:v>
                </c:pt>
                <c:pt idx="1569">
                  <c:v>32731</c:v>
                </c:pt>
                <c:pt idx="1570">
                  <c:v>32734</c:v>
                </c:pt>
                <c:pt idx="1571">
                  <c:v>32735</c:v>
                </c:pt>
                <c:pt idx="1572">
                  <c:v>32736</c:v>
                </c:pt>
                <c:pt idx="1573">
                  <c:v>32737</c:v>
                </c:pt>
                <c:pt idx="1574">
                  <c:v>32738</c:v>
                </c:pt>
                <c:pt idx="1575">
                  <c:v>32741</c:v>
                </c:pt>
                <c:pt idx="1576">
                  <c:v>32742</c:v>
                </c:pt>
                <c:pt idx="1577">
                  <c:v>32743</c:v>
                </c:pt>
                <c:pt idx="1578">
                  <c:v>32744</c:v>
                </c:pt>
                <c:pt idx="1579">
                  <c:v>32745</c:v>
                </c:pt>
                <c:pt idx="1580">
                  <c:v>32748</c:v>
                </c:pt>
                <c:pt idx="1581">
                  <c:v>32749</c:v>
                </c:pt>
                <c:pt idx="1582">
                  <c:v>32750</c:v>
                </c:pt>
                <c:pt idx="1583">
                  <c:v>32751</c:v>
                </c:pt>
                <c:pt idx="1584">
                  <c:v>32752</c:v>
                </c:pt>
                <c:pt idx="1585">
                  <c:v>32756</c:v>
                </c:pt>
                <c:pt idx="1586">
                  <c:v>32757</c:v>
                </c:pt>
                <c:pt idx="1587">
                  <c:v>32758</c:v>
                </c:pt>
                <c:pt idx="1588">
                  <c:v>32759</c:v>
                </c:pt>
                <c:pt idx="1589">
                  <c:v>32762</c:v>
                </c:pt>
                <c:pt idx="1590">
                  <c:v>32763</c:v>
                </c:pt>
                <c:pt idx="1591">
                  <c:v>32764</c:v>
                </c:pt>
                <c:pt idx="1592">
                  <c:v>32765</c:v>
                </c:pt>
                <c:pt idx="1593">
                  <c:v>32766</c:v>
                </c:pt>
                <c:pt idx="1594">
                  <c:v>32769</c:v>
                </c:pt>
                <c:pt idx="1595">
                  <c:v>32770</c:v>
                </c:pt>
                <c:pt idx="1596">
                  <c:v>32771</c:v>
                </c:pt>
                <c:pt idx="1597">
                  <c:v>32772</c:v>
                </c:pt>
                <c:pt idx="1598">
                  <c:v>32773</c:v>
                </c:pt>
                <c:pt idx="1599">
                  <c:v>32776</c:v>
                </c:pt>
                <c:pt idx="1600">
                  <c:v>32777</c:v>
                </c:pt>
                <c:pt idx="1601">
                  <c:v>32778</c:v>
                </c:pt>
                <c:pt idx="1602">
                  <c:v>32779</c:v>
                </c:pt>
                <c:pt idx="1603">
                  <c:v>32780</c:v>
                </c:pt>
                <c:pt idx="1604">
                  <c:v>32783</c:v>
                </c:pt>
                <c:pt idx="1605">
                  <c:v>32784</c:v>
                </c:pt>
                <c:pt idx="1606">
                  <c:v>32785</c:v>
                </c:pt>
                <c:pt idx="1607">
                  <c:v>32786</c:v>
                </c:pt>
                <c:pt idx="1608">
                  <c:v>32787</c:v>
                </c:pt>
                <c:pt idx="1609">
                  <c:v>32790</c:v>
                </c:pt>
                <c:pt idx="1610">
                  <c:v>32791</c:v>
                </c:pt>
                <c:pt idx="1611">
                  <c:v>32792</c:v>
                </c:pt>
                <c:pt idx="1612">
                  <c:v>32793</c:v>
                </c:pt>
                <c:pt idx="1613">
                  <c:v>32794</c:v>
                </c:pt>
                <c:pt idx="1614">
                  <c:v>32797</c:v>
                </c:pt>
                <c:pt idx="1615">
                  <c:v>32798</c:v>
                </c:pt>
                <c:pt idx="1616">
                  <c:v>32799</c:v>
                </c:pt>
                <c:pt idx="1617">
                  <c:v>32800</c:v>
                </c:pt>
                <c:pt idx="1618">
                  <c:v>32801</c:v>
                </c:pt>
                <c:pt idx="1619">
                  <c:v>32804</c:v>
                </c:pt>
                <c:pt idx="1620">
                  <c:v>32805</c:v>
                </c:pt>
                <c:pt idx="1621">
                  <c:v>32806</c:v>
                </c:pt>
                <c:pt idx="1622">
                  <c:v>32807</c:v>
                </c:pt>
                <c:pt idx="1623">
                  <c:v>32808</c:v>
                </c:pt>
                <c:pt idx="1624">
                  <c:v>32811</c:v>
                </c:pt>
                <c:pt idx="1625">
                  <c:v>32812</c:v>
                </c:pt>
                <c:pt idx="1626">
                  <c:v>32813</c:v>
                </c:pt>
                <c:pt idx="1627">
                  <c:v>32814</c:v>
                </c:pt>
                <c:pt idx="1628">
                  <c:v>32815</c:v>
                </c:pt>
                <c:pt idx="1629">
                  <c:v>32818</c:v>
                </c:pt>
                <c:pt idx="1630">
                  <c:v>32819</c:v>
                </c:pt>
                <c:pt idx="1631">
                  <c:v>32820</c:v>
                </c:pt>
                <c:pt idx="1632">
                  <c:v>32821</c:v>
                </c:pt>
                <c:pt idx="1633">
                  <c:v>32822</c:v>
                </c:pt>
                <c:pt idx="1634">
                  <c:v>32825</c:v>
                </c:pt>
                <c:pt idx="1635">
                  <c:v>32826</c:v>
                </c:pt>
                <c:pt idx="1636">
                  <c:v>32827</c:v>
                </c:pt>
                <c:pt idx="1637">
                  <c:v>32828</c:v>
                </c:pt>
                <c:pt idx="1638">
                  <c:v>32829</c:v>
                </c:pt>
                <c:pt idx="1639">
                  <c:v>32832</c:v>
                </c:pt>
                <c:pt idx="1640">
                  <c:v>32833</c:v>
                </c:pt>
                <c:pt idx="1641">
                  <c:v>32834</c:v>
                </c:pt>
                <c:pt idx="1642">
                  <c:v>32836</c:v>
                </c:pt>
                <c:pt idx="1643">
                  <c:v>32839</c:v>
                </c:pt>
                <c:pt idx="1644">
                  <c:v>32840</c:v>
                </c:pt>
                <c:pt idx="1645">
                  <c:v>32841</c:v>
                </c:pt>
                <c:pt idx="1646">
                  <c:v>32842</c:v>
                </c:pt>
                <c:pt idx="1647">
                  <c:v>32843</c:v>
                </c:pt>
                <c:pt idx="1648">
                  <c:v>32846</c:v>
                </c:pt>
                <c:pt idx="1649">
                  <c:v>32847</c:v>
                </c:pt>
                <c:pt idx="1650">
                  <c:v>32848</c:v>
                </c:pt>
                <c:pt idx="1651">
                  <c:v>32849</c:v>
                </c:pt>
                <c:pt idx="1652">
                  <c:v>32850</c:v>
                </c:pt>
                <c:pt idx="1653">
                  <c:v>32853</c:v>
                </c:pt>
                <c:pt idx="1654">
                  <c:v>32854</c:v>
                </c:pt>
                <c:pt idx="1655">
                  <c:v>32855</c:v>
                </c:pt>
                <c:pt idx="1656">
                  <c:v>32856</c:v>
                </c:pt>
                <c:pt idx="1657">
                  <c:v>32857</c:v>
                </c:pt>
                <c:pt idx="1658">
                  <c:v>32860</c:v>
                </c:pt>
                <c:pt idx="1659">
                  <c:v>32861</c:v>
                </c:pt>
                <c:pt idx="1660">
                  <c:v>32862</c:v>
                </c:pt>
                <c:pt idx="1661">
                  <c:v>32863</c:v>
                </c:pt>
                <c:pt idx="1662">
                  <c:v>32864</c:v>
                </c:pt>
                <c:pt idx="1663">
                  <c:v>32868</c:v>
                </c:pt>
                <c:pt idx="1664">
                  <c:v>32869</c:v>
                </c:pt>
                <c:pt idx="1665">
                  <c:v>32870</c:v>
                </c:pt>
                <c:pt idx="1666">
                  <c:v>32871</c:v>
                </c:pt>
                <c:pt idx="1667">
                  <c:v>32875</c:v>
                </c:pt>
                <c:pt idx="1668">
                  <c:v>32876</c:v>
                </c:pt>
                <c:pt idx="1669">
                  <c:v>32877</c:v>
                </c:pt>
                <c:pt idx="1670">
                  <c:v>32878</c:v>
                </c:pt>
                <c:pt idx="1671">
                  <c:v>32881</c:v>
                </c:pt>
                <c:pt idx="1672">
                  <c:v>32882</c:v>
                </c:pt>
                <c:pt idx="1673">
                  <c:v>32883</c:v>
                </c:pt>
                <c:pt idx="1674">
                  <c:v>32884</c:v>
                </c:pt>
                <c:pt idx="1675">
                  <c:v>32885</c:v>
                </c:pt>
                <c:pt idx="1676">
                  <c:v>32888</c:v>
                </c:pt>
                <c:pt idx="1677">
                  <c:v>32889</c:v>
                </c:pt>
                <c:pt idx="1678">
                  <c:v>32890</c:v>
                </c:pt>
                <c:pt idx="1679">
                  <c:v>32891</c:v>
                </c:pt>
                <c:pt idx="1680">
                  <c:v>32892</c:v>
                </c:pt>
                <c:pt idx="1681">
                  <c:v>32895</c:v>
                </c:pt>
                <c:pt idx="1682">
                  <c:v>32896</c:v>
                </c:pt>
                <c:pt idx="1683">
                  <c:v>32897</c:v>
                </c:pt>
                <c:pt idx="1684">
                  <c:v>32898</c:v>
                </c:pt>
                <c:pt idx="1685">
                  <c:v>32899</c:v>
                </c:pt>
                <c:pt idx="1686">
                  <c:v>32902</c:v>
                </c:pt>
                <c:pt idx="1687">
                  <c:v>32903</c:v>
                </c:pt>
                <c:pt idx="1688">
                  <c:v>32904</c:v>
                </c:pt>
                <c:pt idx="1689">
                  <c:v>32905</c:v>
                </c:pt>
                <c:pt idx="1690">
                  <c:v>32906</c:v>
                </c:pt>
                <c:pt idx="1691">
                  <c:v>32909</c:v>
                </c:pt>
                <c:pt idx="1692">
                  <c:v>32910</c:v>
                </c:pt>
                <c:pt idx="1693">
                  <c:v>32911</c:v>
                </c:pt>
                <c:pt idx="1694">
                  <c:v>32912</c:v>
                </c:pt>
                <c:pt idx="1695">
                  <c:v>32913</c:v>
                </c:pt>
                <c:pt idx="1696">
                  <c:v>32916</c:v>
                </c:pt>
                <c:pt idx="1697">
                  <c:v>32917</c:v>
                </c:pt>
                <c:pt idx="1698">
                  <c:v>32918</c:v>
                </c:pt>
                <c:pt idx="1699">
                  <c:v>32919</c:v>
                </c:pt>
                <c:pt idx="1700">
                  <c:v>32920</c:v>
                </c:pt>
                <c:pt idx="1701">
                  <c:v>32924</c:v>
                </c:pt>
                <c:pt idx="1702">
                  <c:v>32925</c:v>
                </c:pt>
                <c:pt idx="1703">
                  <c:v>32926</c:v>
                </c:pt>
                <c:pt idx="1704">
                  <c:v>32927</c:v>
                </c:pt>
                <c:pt idx="1705">
                  <c:v>32930</c:v>
                </c:pt>
                <c:pt idx="1706">
                  <c:v>32931</c:v>
                </c:pt>
                <c:pt idx="1707">
                  <c:v>32932</c:v>
                </c:pt>
                <c:pt idx="1708">
                  <c:v>32933</c:v>
                </c:pt>
                <c:pt idx="1709">
                  <c:v>32934</c:v>
                </c:pt>
                <c:pt idx="1710">
                  <c:v>32937</c:v>
                </c:pt>
                <c:pt idx="1711">
                  <c:v>32938</c:v>
                </c:pt>
                <c:pt idx="1712">
                  <c:v>32939</c:v>
                </c:pt>
                <c:pt idx="1713">
                  <c:v>32940</c:v>
                </c:pt>
                <c:pt idx="1714">
                  <c:v>32941</c:v>
                </c:pt>
                <c:pt idx="1715">
                  <c:v>32944</c:v>
                </c:pt>
                <c:pt idx="1716">
                  <c:v>32945</c:v>
                </c:pt>
                <c:pt idx="1717">
                  <c:v>32946</c:v>
                </c:pt>
                <c:pt idx="1718">
                  <c:v>32947</c:v>
                </c:pt>
                <c:pt idx="1719">
                  <c:v>32948</c:v>
                </c:pt>
                <c:pt idx="1720">
                  <c:v>32951</c:v>
                </c:pt>
                <c:pt idx="1721">
                  <c:v>32952</c:v>
                </c:pt>
                <c:pt idx="1722">
                  <c:v>32953</c:v>
                </c:pt>
                <c:pt idx="1723">
                  <c:v>32954</c:v>
                </c:pt>
                <c:pt idx="1724">
                  <c:v>32955</c:v>
                </c:pt>
                <c:pt idx="1725">
                  <c:v>32958</c:v>
                </c:pt>
                <c:pt idx="1726">
                  <c:v>32959</c:v>
                </c:pt>
                <c:pt idx="1727">
                  <c:v>32960</c:v>
                </c:pt>
                <c:pt idx="1728">
                  <c:v>32961</c:v>
                </c:pt>
                <c:pt idx="1729">
                  <c:v>32962</c:v>
                </c:pt>
                <c:pt idx="1730">
                  <c:v>32965</c:v>
                </c:pt>
                <c:pt idx="1731">
                  <c:v>32966</c:v>
                </c:pt>
                <c:pt idx="1732">
                  <c:v>32967</c:v>
                </c:pt>
                <c:pt idx="1733">
                  <c:v>32968</c:v>
                </c:pt>
                <c:pt idx="1734">
                  <c:v>32969</c:v>
                </c:pt>
                <c:pt idx="1735">
                  <c:v>32972</c:v>
                </c:pt>
                <c:pt idx="1736">
                  <c:v>32973</c:v>
                </c:pt>
                <c:pt idx="1737">
                  <c:v>32974</c:v>
                </c:pt>
                <c:pt idx="1738">
                  <c:v>32975</c:v>
                </c:pt>
                <c:pt idx="1739">
                  <c:v>32979</c:v>
                </c:pt>
                <c:pt idx="1740">
                  <c:v>32980</c:v>
                </c:pt>
                <c:pt idx="1741">
                  <c:v>32981</c:v>
                </c:pt>
                <c:pt idx="1742">
                  <c:v>32982</c:v>
                </c:pt>
                <c:pt idx="1743">
                  <c:v>32983</c:v>
                </c:pt>
                <c:pt idx="1744">
                  <c:v>32986</c:v>
                </c:pt>
                <c:pt idx="1745">
                  <c:v>32987</c:v>
                </c:pt>
                <c:pt idx="1746">
                  <c:v>32988</c:v>
                </c:pt>
                <c:pt idx="1747">
                  <c:v>32989</c:v>
                </c:pt>
                <c:pt idx="1748">
                  <c:v>32990</c:v>
                </c:pt>
                <c:pt idx="1749">
                  <c:v>32993</c:v>
                </c:pt>
                <c:pt idx="1750">
                  <c:v>32994</c:v>
                </c:pt>
                <c:pt idx="1751">
                  <c:v>32995</c:v>
                </c:pt>
                <c:pt idx="1752">
                  <c:v>32996</c:v>
                </c:pt>
                <c:pt idx="1753">
                  <c:v>32997</c:v>
                </c:pt>
                <c:pt idx="1754">
                  <c:v>33000</c:v>
                </c:pt>
                <c:pt idx="1755">
                  <c:v>33001</c:v>
                </c:pt>
                <c:pt idx="1756">
                  <c:v>33002</c:v>
                </c:pt>
                <c:pt idx="1757">
                  <c:v>33003</c:v>
                </c:pt>
                <c:pt idx="1758">
                  <c:v>33004</c:v>
                </c:pt>
                <c:pt idx="1759">
                  <c:v>33007</c:v>
                </c:pt>
                <c:pt idx="1760">
                  <c:v>33008</c:v>
                </c:pt>
                <c:pt idx="1761">
                  <c:v>33009</c:v>
                </c:pt>
                <c:pt idx="1762">
                  <c:v>33010</c:v>
                </c:pt>
                <c:pt idx="1763">
                  <c:v>33011</c:v>
                </c:pt>
                <c:pt idx="1764">
                  <c:v>33014</c:v>
                </c:pt>
                <c:pt idx="1765">
                  <c:v>33015</c:v>
                </c:pt>
                <c:pt idx="1766">
                  <c:v>33016</c:v>
                </c:pt>
                <c:pt idx="1767">
                  <c:v>33017</c:v>
                </c:pt>
                <c:pt idx="1768">
                  <c:v>33018</c:v>
                </c:pt>
                <c:pt idx="1769">
                  <c:v>33022</c:v>
                </c:pt>
                <c:pt idx="1770">
                  <c:v>33023</c:v>
                </c:pt>
                <c:pt idx="1771">
                  <c:v>33024</c:v>
                </c:pt>
                <c:pt idx="1772">
                  <c:v>33025</c:v>
                </c:pt>
                <c:pt idx="1773">
                  <c:v>33028</c:v>
                </c:pt>
                <c:pt idx="1774">
                  <c:v>33029</c:v>
                </c:pt>
                <c:pt idx="1775">
                  <c:v>33030</c:v>
                </c:pt>
                <c:pt idx="1776">
                  <c:v>33031</c:v>
                </c:pt>
                <c:pt idx="1777">
                  <c:v>33032</c:v>
                </c:pt>
                <c:pt idx="1778">
                  <c:v>33035</c:v>
                </c:pt>
                <c:pt idx="1779">
                  <c:v>33036</c:v>
                </c:pt>
                <c:pt idx="1780">
                  <c:v>33037</c:v>
                </c:pt>
                <c:pt idx="1781">
                  <c:v>33038</c:v>
                </c:pt>
                <c:pt idx="1782">
                  <c:v>33039</c:v>
                </c:pt>
                <c:pt idx="1783">
                  <c:v>33042</c:v>
                </c:pt>
                <c:pt idx="1784">
                  <c:v>33043</c:v>
                </c:pt>
                <c:pt idx="1785">
                  <c:v>33044</c:v>
                </c:pt>
                <c:pt idx="1786">
                  <c:v>33045</c:v>
                </c:pt>
                <c:pt idx="1787">
                  <c:v>33046</c:v>
                </c:pt>
                <c:pt idx="1788">
                  <c:v>33049</c:v>
                </c:pt>
                <c:pt idx="1789">
                  <c:v>33050</c:v>
                </c:pt>
                <c:pt idx="1790">
                  <c:v>33051</c:v>
                </c:pt>
                <c:pt idx="1791">
                  <c:v>33052</c:v>
                </c:pt>
                <c:pt idx="1792">
                  <c:v>33053</c:v>
                </c:pt>
                <c:pt idx="1793">
                  <c:v>33056</c:v>
                </c:pt>
                <c:pt idx="1794">
                  <c:v>33057</c:v>
                </c:pt>
                <c:pt idx="1795">
                  <c:v>33059</c:v>
                </c:pt>
                <c:pt idx="1796">
                  <c:v>33060</c:v>
                </c:pt>
                <c:pt idx="1797">
                  <c:v>33063</c:v>
                </c:pt>
                <c:pt idx="1798">
                  <c:v>33064</c:v>
                </c:pt>
                <c:pt idx="1799">
                  <c:v>33065</c:v>
                </c:pt>
                <c:pt idx="1800">
                  <c:v>33066</c:v>
                </c:pt>
                <c:pt idx="1801">
                  <c:v>33067</c:v>
                </c:pt>
                <c:pt idx="1802">
                  <c:v>33070</c:v>
                </c:pt>
                <c:pt idx="1803">
                  <c:v>33071</c:v>
                </c:pt>
                <c:pt idx="1804">
                  <c:v>33072</c:v>
                </c:pt>
                <c:pt idx="1805">
                  <c:v>33073</c:v>
                </c:pt>
                <c:pt idx="1806">
                  <c:v>33074</c:v>
                </c:pt>
                <c:pt idx="1807">
                  <c:v>33077</c:v>
                </c:pt>
                <c:pt idx="1808">
                  <c:v>33078</c:v>
                </c:pt>
                <c:pt idx="1809">
                  <c:v>33079</c:v>
                </c:pt>
                <c:pt idx="1810">
                  <c:v>33080</c:v>
                </c:pt>
                <c:pt idx="1811">
                  <c:v>33081</c:v>
                </c:pt>
                <c:pt idx="1812">
                  <c:v>33084</c:v>
                </c:pt>
                <c:pt idx="1813">
                  <c:v>33085</c:v>
                </c:pt>
                <c:pt idx="1814">
                  <c:v>33086</c:v>
                </c:pt>
                <c:pt idx="1815">
                  <c:v>33087</c:v>
                </c:pt>
                <c:pt idx="1816">
                  <c:v>33088</c:v>
                </c:pt>
                <c:pt idx="1817">
                  <c:v>33091</c:v>
                </c:pt>
                <c:pt idx="1818">
                  <c:v>33092</c:v>
                </c:pt>
                <c:pt idx="1819">
                  <c:v>33093</c:v>
                </c:pt>
                <c:pt idx="1820">
                  <c:v>33094</c:v>
                </c:pt>
                <c:pt idx="1821">
                  <c:v>33095</c:v>
                </c:pt>
                <c:pt idx="1822">
                  <c:v>33098</c:v>
                </c:pt>
                <c:pt idx="1823">
                  <c:v>33099</c:v>
                </c:pt>
                <c:pt idx="1824">
                  <c:v>33100</c:v>
                </c:pt>
                <c:pt idx="1825">
                  <c:v>33101</c:v>
                </c:pt>
                <c:pt idx="1826">
                  <c:v>33102</c:v>
                </c:pt>
                <c:pt idx="1827">
                  <c:v>33105</c:v>
                </c:pt>
                <c:pt idx="1828">
                  <c:v>33106</c:v>
                </c:pt>
                <c:pt idx="1829">
                  <c:v>33107</c:v>
                </c:pt>
                <c:pt idx="1830">
                  <c:v>33108</c:v>
                </c:pt>
                <c:pt idx="1831">
                  <c:v>33109</c:v>
                </c:pt>
                <c:pt idx="1832">
                  <c:v>33112</c:v>
                </c:pt>
                <c:pt idx="1833">
                  <c:v>33113</c:v>
                </c:pt>
                <c:pt idx="1834">
                  <c:v>33114</c:v>
                </c:pt>
                <c:pt idx="1835">
                  <c:v>33115</c:v>
                </c:pt>
                <c:pt idx="1836">
                  <c:v>33116</c:v>
                </c:pt>
                <c:pt idx="1837">
                  <c:v>33120</c:v>
                </c:pt>
                <c:pt idx="1838">
                  <c:v>33121</c:v>
                </c:pt>
                <c:pt idx="1839">
                  <c:v>33122</c:v>
                </c:pt>
                <c:pt idx="1840">
                  <c:v>33123</c:v>
                </c:pt>
                <c:pt idx="1841">
                  <c:v>33126</c:v>
                </c:pt>
                <c:pt idx="1842">
                  <c:v>33127</c:v>
                </c:pt>
                <c:pt idx="1843">
                  <c:v>33128</c:v>
                </c:pt>
                <c:pt idx="1844">
                  <c:v>33129</c:v>
                </c:pt>
                <c:pt idx="1845">
                  <c:v>33130</c:v>
                </c:pt>
                <c:pt idx="1846">
                  <c:v>33133</c:v>
                </c:pt>
                <c:pt idx="1847">
                  <c:v>33134</c:v>
                </c:pt>
                <c:pt idx="1848">
                  <c:v>33135</c:v>
                </c:pt>
                <c:pt idx="1849">
                  <c:v>33136</c:v>
                </c:pt>
                <c:pt idx="1850">
                  <c:v>33137</c:v>
                </c:pt>
                <c:pt idx="1851">
                  <c:v>33140</c:v>
                </c:pt>
                <c:pt idx="1852">
                  <c:v>33141</c:v>
                </c:pt>
                <c:pt idx="1853">
                  <c:v>33142</c:v>
                </c:pt>
                <c:pt idx="1854">
                  <c:v>33143</c:v>
                </c:pt>
                <c:pt idx="1855">
                  <c:v>33144</c:v>
                </c:pt>
                <c:pt idx="1856">
                  <c:v>33147</c:v>
                </c:pt>
                <c:pt idx="1857">
                  <c:v>33148</c:v>
                </c:pt>
                <c:pt idx="1858">
                  <c:v>33149</c:v>
                </c:pt>
                <c:pt idx="1859">
                  <c:v>33150</c:v>
                </c:pt>
                <c:pt idx="1860">
                  <c:v>33151</c:v>
                </c:pt>
                <c:pt idx="1861">
                  <c:v>33154</c:v>
                </c:pt>
                <c:pt idx="1862">
                  <c:v>33155</c:v>
                </c:pt>
                <c:pt idx="1863">
                  <c:v>33156</c:v>
                </c:pt>
                <c:pt idx="1864">
                  <c:v>33157</c:v>
                </c:pt>
                <c:pt idx="1865">
                  <c:v>33158</c:v>
                </c:pt>
                <c:pt idx="1866">
                  <c:v>33161</c:v>
                </c:pt>
                <c:pt idx="1867">
                  <c:v>33162</c:v>
                </c:pt>
                <c:pt idx="1868">
                  <c:v>33163</c:v>
                </c:pt>
                <c:pt idx="1869">
                  <c:v>33164</c:v>
                </c:pt>
                <c:pt idx="1870">
                  <c:v>33165</c:v>
                </c:pt>
                <c:pt idx="1871">
                  <c:v>33168</c:v>
                </c:pt>
                <c:pt idx="1872">
                  <c:v>33169</c:v>
                </c:pt>
                <c:pt idx="1873">
                  <c:v>33170</c:v>
                </c:pt>
                <c:pt idx="1874">
                  <c:v>33171</c:v>
                </c:pt>
                <c:pt idx="1875">
                  <c:v>33172</c:v>
                </c:pt>
                <c:pt idx="1876">
                  <c:v>33175</c:v>
                </c:pt>
                <c:pt idx="1877">
                  <c:v>33176</c:v>
                </c:pt>
                <c:pt idx="1878">
                  <c:v>33177</c:v>
                </c:pt>
                <c:pt idx="1879">
                  <c:v>33178</c:v>
                </c:pt>
                <c:pt idx="1880">
                  <c:v>33179</c:v>
                </c:pt>
                <c:pt idx="1881">
                  <c:v>33182</c:v>
                </c:pt>
                <c:pt idx="1882">
                  <c:v>33183</c:v>
                </c:pt>
                <c:pt idx="1883">
                  <c:v>33184</c:v>
                </c:pt>
                <c:pt idx="1884">
                  <c:v>33185</c:v>
                </c:pt>
                <c:pt idx="1885">
                  <c:v>33186</c:v>
                </c:pt>
                <c:pt idx="1886">
                  <c:v>33189</c:v>
                </c:pt>
                <c:pt idx="1887">
                  <c:v>33190</c:v>
                </c:pt>
                <c:pt idx="1888">
                  <c:v>33191</c:v>
                </c:pt>
                <c:pt idx="1889">
                  <c:v>33192</c:v>
                </c:pt>
                <c:pt idx="1890">
                  <c:v>33193</c:v>
                </c:pt>
                <c:pt idx="1891">
                  <c:v>33196</c:v>
                </c:pt>
                <c:pt idx="1892">
                  <c:v>33197</c:v>
                </c:pt>
                <c:pt idx="1893">
                  <c:v>33198</c:v>
                </c:pt>
                <c:pt idx="1894">
                  <c:v>33200</c:v>
                </c:pt>
                <c:pt idx="1895">
                  <c:v>33203</c:v>
                </c:pt>
                <c:pt idx="1896">
                  <c:v>33204</c:v>
                </c:pt>
                <c:pt idx="1897">
                  <c:v>33205</c:v>
                </c:pt>
                <c:pt idx="1898">
                  <c:v>33206</c:v>
                </c:pt>
                <c:pt idx="1899">
                  <c:v>33207</c:v>
                </c:pt>
                <c:pt idx="1900">
                  <c:v>33210</c:v>
                </c:pt>
                <c:pt idx="1901">
                  <c:v>33211</c:v>
                </c:pt>
                <c:pt idx="1902">
                  <c:v>33212</c:v>
                </c:pt>
                <c:pt idx="1903">
                  <c:v>33213</c:v>
                </c:pt>
                <c:pt idx="1904">
                  <c:v>33214</c:v>
                </c:pt>
                <c:pt idx="1905">
                  <c:v>33217</c:v>
                </c:pt>
                <c:pt idx="1906">
                  <c:v>33218</c:v>
                </c:pt>
                <c:pt idx="1907">
                  <c:v>33219</c:v>
                </c:pt>
                <c:pt idx="1908">
                  <c:v>33220</c:v>
                </c:pt>
                <c:pt idx="1909">
                  <c:v>33221</c:v>
                </c:pt>
                <c:pt idx="1910">
                  <c:v>33224</c:v>
                </c:pt>
                <c:pt idx="1911">
                  <c:v>33225</c:v>
                </c:pt>
                <c:pt idx="1912">
                  <c:v>33226</c:v>
                </c:pt>
                <c:pt idx="1913">
                  <c:v>33227</c:v>
                </c:pt>
                <c:pt idx="1914">
                  <c:v>33228</c:v>
                </c:pt>
                <c:pt idx="1915">
                  <c:v>33231</c:v>
                </c:pt>
                <c:pt idx="1916">
                  <c:v>33233</c:v>
                </c:pt>
                <c:pt idx="1917">
                  <c:v>33234</c:v>
                </c:pt>
                <c:pt idx="1918">
                  <c:v>33235</c:v>
                </c:pt>
                <c:pt idx="1919">
                  <c:v>33238</c:v>
                </c:pt>
                <c:pt idx="1920">
                  <c:v>33240</c:v>
                </c:pt>
                <c:pt idx="1921">
                  <c:v>33241</c:v>
                </c:pt>
                <c:pt idx="1922">
                  <c:v>33242</c:v>
                </c:pt>
                <c:pt idx="1923">
                  <c:v>33245</c:v>
                </c:pt>
                <c:pt idx="1924">
                  <c:v>33246</c:v>
                </c:pt>
                <c:pt idx="1925">
                  <c:v>33247</c:v>
                </c:pt>
                <c:pt idx="1926">
                  <c:v>33248</c:v>
                </c:pt>
                <c:pt idx="1927">
                  <c:v>33249</c:v>
                </c:pt>
                <c:pt idx="1928">
                  <c:v>33252</c:v>
                </c:pt>
                <c:pt idx="1929">
                  <c:v>33253</c:v>
                </c:pt>
                <c:pt idx="1930">
                  <c:v>33254</c:v>
                </c:pt>
                <c:pt idx="1931">
                  <c:v>33255</c:v>
                </c:pt>
                <c:pt idx="1932">
                  <c:v>33256</c:v>
                </c:pt>
                <c:pt idx="1933">
                  <c:v>33259</c:v>
                </c:pt>
                <c:pt idx="1934">
                  <c:v>33260</c:v>
                </c:pt>
                <c:pt idx="1935">
                  <c:v>33261</c:v>
                </c:pt>
                <c:pt idx="1936">
                  <c:v>33262</c:v>
                </c:pt>
                <c:pt idx="1937">
                  <c:v>33263</c:v>
                </c:pt>
                <c:pt idx="1938">
                  <c:v>33266</c:v>
                </c:pt>
                <c:pt idx="1939">
                  <c:v>33267</c:v>
                </c:pt>
                <c:pt idx="1940">
                  <c:v>33268</c:v>
                </c:pt>
                <c:pt idx="1941">
                  <c:v>33269</c:v>
                </c:pt>
                <c:pt idx="1942">
                  <c:v>33270</c:v>
                </c:pt>
                <c:pt idx="1943">
                  <c:v>33273</c:v>
                </c:pt>
                <c:pt idx="1944">
                  <c:v>33274</c:v>
                </c:pt>
                <c:pt idx="1945">
                  <c:v>33275</c:v>
                </c:pt>
                <c:pt idx="1946">
                  <c:v>33276</c:v>
                </c:pt>
                <c:pt idx="1947">
                  <c:v>33277</c:v>
                </c:pt>
                <c:pt idx="1948">
                  <c:v>33280</c:v>
                </c:pt>
                <c:pt idx="1949">
                  <c:v>33281</c:v>
                </c:pt>
                <c:pt idx="1950">
                  <c:v>33282</c:v>
                </c:pt>
                <c:pt idx="1951">
                  <c:v>33283</c:v>
                </c:pt>
                <c:pt idx="1952">
                  <c:v>33284</c:v>
                </c:pt>
                <c:pt idx="1953">
                  <c:v>33288</c:v>
                </c:pt>
                <c:pt idx="1954">
                  <c:v>33289</c:v>
                </c:pt>
                <c:pt idx="1955">
                  <c:v>33290</c:v>
                </c:pt>
                <c:pt idx="1956">
                  <c:v>33291</c:v>
                </c:pt>
                <c:pt idx="1957">
                  <c:v>33294</c:v>
                </c:pt>
                <c:pt idx="1958">
                  <c:v>33295</c:v>
                </c:pt>
                <c:pt idx="1959">
                  <c:v>33296</c:v>
                </c:pt>
                <c:pt idx="1960">
                  <c:v>33297</c:v>
                </c:pt>
                <c:pt idx="1961">
                  <c:v>33298</c:v>
                </c:pt>
                <c:pt idx="1962">
                  <c:v>33301</c:v>
                </c:pt>
                <c:pt idx="1963">
                  <c:v>33302</c:v>
                </c:pt>
                <c:pt idx="1964">
                  <c:v>33303</c:v>
                </c:pt>
                <c:pt idx="1965">
                  <c:v>33304</c:v>
                </c:pt>
                <c:pt idx="1966">
                  <c:v>33305</c:v>
                </c:pt>
                <c:pt idx="1967">
                  <c:v>33308</c:v>
                </c:pt>
                <c:pt idx="1968">
                  <c:v>33309</c:v>
                </c:pt>
                <c:pt idx="1969">
                  <c:v>33310</c:v>
                </c:pt>
                <c:pt idx="1970">
                  <c:v>33311</c:v>
                </c:pt>
                <c:pt idx="1971">
                  <c:v>33312</c:v>
                </c:pt>
                <c:pt idx="1972">
                  <c:v>33315</c:v>
                </c:pt>
                <c:pt idx="1973">
                  <c:v>33316</c:v>
                </c:pt>
                <c:pt idx="1974">
                  <c:v>33317</c:v>
                </c:pt>
                <c:pt idx="1975">
                  <c:v>33318</c:v>
                </c:pt>
                <c:pt idx="1976">
                  <c:v>33319</c:v>
                </c:pt>
                <c:pt idx="1977">
                  <c:v>33322</c:v>
                </c:pt>
                <c:pt idx="1978">
                  <c:v>33323</c:v>
                </c:pt>
                <c:pt idx="1979">
                  <c:v>33324</c:v>
                </c:pt>
                <c:pt idx="1980">
                  <c:v>33325</c:v>
                </c:pt>
                <c:pt idx="1981">
                  <c:v>33329</c:v>
                </c:pt>
                <c:pt idx="1982">
                  <c:v>33330</c:v>
                </c:pt>
                <c:pt idx="1983">
                  <c:v>33331</c:v>
                </c:pt>
                <c:pt idx="1984">
                  <c:v>33332</c:v>
                </c:pt>
                <c:pt idx="1985">
                  <c:v>33333</c:v>
                </c:pt>
                <c:pt idx="1986">
                  <c:v>33336</c:v>
                </c:pt>
                <c:pt idx="1987">
                  <c:v>33337</c:v>
                </c:pt>
                <c:pt idx="1988">
                  <c:v>33338</c:v>
                </c:pt>
                <c:pt idx="1989">
                  <c:v>33339</c:v>
                </c:pt>
                <c:pt idx="1990">
                  <c:v>33340</c:v>
                </c:pt>
                <c:pt idx="1991">
                  <c:v>33343</c:v>
                </c:pt>
                <c:pt idx="1992">
                  <c:v>33344</c:v>
                </c:pt>
                <c:pt idx="1993">
                  <c:v>33345</c:v>
                </c:pt>
                <c:pt idx="1994">
                  <c:v>33346</c:v>
                </c:pt>
                <c:pt idx="1995">
                  <c:v>33347</c:v>
                </c:pt>
                <c:pt idx="1996">
                  <c:v>33350</c:v>
                </c:pt>
                <c:pt idx="1997">
                  <c:v>33351</c:v>
                </c:pt>
                <c:pt idx="1998">
                  <c:v>33352</c:v>
                </c:pt>
                <c:pt idx="1999">
                  <c:v>33353</c:v>
                </c:pt>
                <c:pt idx="2000">
                  <c:v>33354</c:v>
                </c:pt>
                <c:pt idx="2001">
                  <c:v>33357</c:v>
                </c:pt>
                <c:pt idx="2002">
                  <c:v>33358</c:v>
                </c:pt>
                <c:pt idx="2003">
                  <c:v>33359</c:v>
                </c:pt>
                <c:pt idx="2004">
                  <c:v>33360</c:v>
                </c:pt>
                <c:pt idx="2005">
                  <c:v>33361</c:v>
                </c:pt>
                <c:pt idx="2006">
                  <c:v>33364</c:v>
                </c:pt>
                <c:pt idx="2007">
                  <c:v>33365</c:v>
                </c:pt>
                <c:pt idx="2008">
                  <c:v>33366</c:v>
                </c:pt>
                <c:pt idx="2009">
                  <c:v>33367</c:v>
                </c:pt>
                <c:pt idx="2010">
                  <c:v>33368</c:v>
                </c:pt>
                <c:pt idx="2011">
                  <c:v>33371</c:v>
                </c:pt>
                <c:pt idx="2012">
                  <c:v>33372</c:v>
                </c:pt>
                <c:pt idx="2013">
                  <c:v>33373</c:v>
                </c:pt>
                <c:pt idx="2014">
                  <c:v>33374</c:v>
                </c:pt>
                <c:pt idx="2015">
                  <c:v>33375</c:v>
                </c:pt>
                <c:pt idx="2016">
                  <c:v>33378</c:v>
                </c:pt>
                <c:pt idx="2017">
                  <c:v>33379</c:v>
                </c:pt>
                <c:pt idx="2018">
                  <c:v>33380</c:v>
                </c:pt>
                <c:pt idx="2019">
                  <c:v>33381</c:v>
                </c:pt>
                <c:pt idx="2020">
                  <c:v>33382</c:v>
                </c:pt>
                <c:pt idx="2021">
                  <c:v>33386</c:v>
                </c:pt>
                <c:pt idx="2022">
                  <c:v>33387</c:v>
                </c:pt>
                <c:pt idx="2023">
                  <c:v>33388</c:v>
                </c:pt>
                <c:pt idx="2024">
                  <c:v>33389</c:v>
                </c:pt>
                <c:pt idx="2025">
                  <c:v>33392</c:v>
                </c:pt>
                <c:pt idx="2026">
                  <c:v>33393</c:v>
                </c:pt>
                <c:pt idx="2027">
                  <c:v>33394</c:v>
                </c:pt>
                <c:pt idx="2028">
                  <c:v>33395</c:v>
                </c:pt>
                <c:pt idx="2029">
                  <c:v>33396</c:v>
                </c:pt>
                <c:pt idx="2030">
                  <c:v>33399</c:v>
                </c:pt>
                <c:pt idx="2031">
                  <c:v>33400</c:v>
                </c:pt>
                <c:pt idx="2032">
                  <c:v>33401</c:v>
                </c:pt>
                <c:pt idx="2033">
                  <c:v>33402</c:v>
                </c:pt>
                <c:pt idx="2034">
                  <c:v>33403</c:v>
                </c:pt>
                <c:pt idx="2035">
                  <c:v>33406</c:v>
                </c:pt>
                <c:pt idx="2036">
                  <c:v>33407</c:v>
                </c:pt>
                <c:pt idx="2037">
                  <c:v>33408</c:v>
                </c:pt>
                <c:pt idx="2038">
                  <c:v>33409</c:v>
                </c:pt>
                <c:pt idx="2039">
                  <c:v>33410</c:v>
                </c:pt>
                <c:pt idx="2040">
                  <c:v>33413</c:v>
                </c:pt>
                <c:pt idx="2041">
                  <c:v>33414</c:v>
                </c:pt>
                <c:pt idx="2042">
                  <c:v>33415</c:v>
                </c:pt>
                <c:pt idx="2043">
                  <c:v>33416</c:v>
                </c:pt>
                <c:pt idx="2044">
                  <c:v>33417</c:v>
                </c:pt>
                <c:pt idx="2045">
                  <c:v>33420</c:v>
                </c:pt>
                <c:pt idx="2046">
                  <c:v>33421</c:v>
                </c:pt>
                <c:pt idx="2047">
                  <c:v>33422</c:v>
                </c:pt>
                <c:pt idx="2048">
                  <c:v>33424</c:v>
                </c:pt>
                <c:pt idx="2049">
                  <c:v>33427</c:v>
                </c:pt>
                <c:pt idx="2050">
                  <c:v>33428</c:v>
                </c:pt>
                <c:pt idx="2051">
                  <c:v>33429</c:v>
                </c:pt>
                <c:pt idx="2052">
                  <c:v>33430</c:v>
                </c:pt>
                <c:pt idx="2053">
                  <c:v>33431</c:v>
                </c:pt>
                <c:pt idx="2054">
                  <c:v>33434</c:v>
                </c:pt>
                <c:pt idx="2055">
                  <c:v>33435</c:v>
                </c:pt>
                <c:pt idx="2056">
                  <c:v>33436</c:v>
                </c:pt>
                <c:pt idx="2057">
                  <c:v>33437</c:v>
                </c:pt>
                <c:pt idx="2058">
                  <c:v>33438</c:v>
                </c:pt>
                <c:pt idx="2059">
                  <c:v>33441</c:v>
                </c:pt>
                <c:pt idx="2060">
                  <c:v>33442</c:v>
                </c:pt>
                <c:pt idx="2061">
                  <c:v>33443</c:v>
                </c:pt>
                <c:pt idx="2062">
                  <c:v>33444</c:v>
                </c:pt>
                <c:pt idx="2063">
                  <c:v>33445</c:v>
                </c:pt>
                <c:pt idx="2064">
                  <c:v>33448</c:v>
                </c:pt>
                <c:pt idx="2065">
                  <c:v>33449</c:v>
                </c:pt>
                <c:pt idx="2066">
                  <c:v>33450</c:v>
                </c:pt>
                <c:pt idx="2067">
                  <c:v>33451</c:v>
                </c:pt>
                <c:pt idx="2068">
                  <c:v>33452</c:v>
                </c:pt>
                <c:pt idx="2069">
                  <c:v>33455</c:v>
                </c:pt>
                <c:pt idx="2070">
                  <c:v>33456</c:v>
                </c:pt>
                <c:pt idx="2071">
                  <c:v>33457</c:v>
                </c:pt>
                <c:pt idx="2072">
                  <c:v>33458</c:v>
                </c:pt>
                <c:pt idx="2073">
                  <c:v>33459</c:v>
                </c:pt>
                <c:pt idx="2074">
                  <c:v>33462</c:v>
                </c:pt>
                <c:pt idx="2075">
                  <c:v>33463</c:v>
                </c:pt>
                <c:pt idx="2076">
                  <c:v>33464</c:v>
                </c:pt>
                <c:pt idx="2077">
                  <c:v>33465</c:v>
                </c:pt>
                <c:pt idx="2078">
                  <c:v>33466</c:v>
                </c:pt>
                <c:pt idx="2079">
                  <c:v>33469</c:v>
                </c:pt>
                <c:pt idx="2080">
                  <c:v>33470</c:v>
                </c:pt>
                <c:pt idx="2081">
                  <c:v>33471</c:v>
                </c:pt>
                <c:pt idx="2082">
                  <c:v>33472</c:v>
                </c:pt>
                <c:pt idx="2083">
                  <c:v>33473</c:v>
                </c:pt>
                <c:pt idx="2084">
                  <c:v>33476</c:v>
                </c:pt>
                <c:pt idx="2085">
                  <c:v>33477</c:v>
                </c:pt>
                <c:pt idx="2086">
                  <c:v>33478</c:v>
                </c:pt>
                <c:pt idx="2087">
                  <c:v>33479</c:v>
                </c:pt>
                <c:pt idx="2088">
                  <c:v>33480</c:v>
                </c:pt>
                <c:pt idx="2089">
                  <c:v>33484</c:v>
                </c:pt>
                <c:pt idx="2090">
                  <c:v>33485</c:v>
                </c:pt>
                <c:pt idx="2091">
                  <c:v>33486</c:v>
                </c:pt>
                <c:pt idx="2092">
                  <c:v>33487</c:v>
                </c:pt>
                <c:pt idx="2093">
                  <c:v>33490</c:v>
                </c:pt>
                <c:pt idx="2094">
                  <c:v>33491</c:v>
                </c:pt>
                <c:pt idx="2095">
                  <c:v>33492</c:v>
                </c:pt>
                <c:pt idx="2096">
                  <c:v>33493</c:v>
                </c:pt>
                <c:pt idx="2097">
                  <c:v>33494</c:v>
                </c:pt>
                <c:pt idx="2098">
                  <c:v>33497</c:v>
                </c:pt>
                <c:pt idx="2099">
                  <c:v>33498</c:v>
                </c:pt>
                <c:pt idx="2100">
                  <c:v>33499</c:v>
                </c:pt>
                <c:pt idx="2101">
                  <c:v>33500</c:v>
                </c:pt>
                <c:pt idx="2102">
                  <c:v>33501</c:v>
                </c:pt>
                <c:pt idx="2103">
                  <c:v>33504</c:v>
                </c:pt>
                <c:pt idx="2104">
                  <c:v>33505</c:v>
                </c:pt>
                <c:pt idx="2105">
                  <c:v>33506</c:v>
                </c:pt>
                <c:pt idx="2106">
                  <c:v>33507</c:v>
                </c:pt>
                <c:pt idx="2107">
                  <c:v>33508</c:v>
                </c:pt>
                <c:pt idx="2108">
                  <c:v>33511</c:v>
                </c:pt>
                <c:pt idx="2109">
                  <c:v>33512</c:v>
                </c:pt>
                <c:pt idx="2110">
                  <c:v>33513</c:v>
                </c:pt>
                <c:pt idx="2111">
                  <c:v>33514</c:v>
                </c:pt>
                <c:pt idx="2112">
                  <c:v>33515</c:v>
                </c:pt>
                <c:pt idx="2113">
                  <c:v>33518</c:v>
                </c:pt>
                <c:pt idx="2114">
                  <c:v>33519</c:v>
                </c:pt>
                <c:pt idx="2115">
                  <c:v>33520</c:v>
                </c:pt>
                <c:pt idx="2116">
                  <c:v>33521</c:v>
                </c:pt>
                <c:pt idx="2117">
                  <c:v>33522</c:v>
                </c:pt>
                <c:pt idx="2118">
                  <c:v>33525</c:v>
                </c:pt>
                <c:pt idx="2119">
                  <c:v>33526</c:v>
                </c:pt>
                <c:pt idx="2120">
                  <c:v>33527</c:v>
                </c:pt>
                <c:pt idx="2121">
                  <c:v>33528</c:v>
                </c:pt>
                <c:pt idx="2122">
                  <c:v>33529</c:v>
                </c:pt>
                <c:pt idx="2123">
                  <c:v>33532</c:v>
                </c:pt>
                <c:pt idx="2124">
                  <c:v>33533</c:v>
                </c:pt>
                <c:pt idx="2125">
                  <c:v>33534</c:v>
                </c:pt>
                <c:pt idx="2126">
                  <c:v>33535</c:v>
                </c:pt>
                <c:pt idx="2127">
                  <c:v>33536</c:v>
                </c:pt>
                <c:pt idx="2128">
                  <c:v>33539</c:v>
                </c:pt>
                <c:pt idx="2129">
                  <c:v>33540</c:v>
                </c:pt>
                <c:pt idx="2130">
                  <c:v>33541</c:v>
                </c:pt>
                <c:pt idx="2131">
                  <c:v>33542</c:v>
                </c:pt>
                <c:pt idx="2132">
                  <c:v>33543</c:v>
                </c:pt>
                <c:pt idx="2133">
                  <c:v>33546</c:v>
                </c:pt>
                <c:pt idx="2134">
                  <c:v>33547</c:v>
                </c:pt>
                <c:pt idx="2135">
                  <c:v>33548</c:v>
                </c:pt>
                <c:pt idx="2136">
                  <c:v>33549</c:v>
                </c:pt>
                <c:pt idx="2137">
                  <c:v>33550</c:v>
                </c:pt>
                <c:pt idx="2138">
                  <c:v>33553</c:v>
                </c:pt>
                <c:pt idx="2139">
                  <c:v>33554</c:v>
                </c:pt>
                <c:pt idx="2140">
                  <c:v>33555</c:v>
                </c:pt>
                <c:pt idx="2141">
                  <c:v>33556</c:v>
                </c:pt>
                <c:pt idx="2142">
                  <c:v>33557</c:v>
                </c:pt>
                <c:pt idx="2143">
                  <c:v>33560</c:v>
                </c:pt>
                <c:pt idx="2144">
                  <c:v>33561</c:v>
                </c:pt>
                <c:pt idx="2145">
                  <c:v>33562</c:v>
                </c:pt>
                <c:pt idx="2146">
                  <c:v>33563</c:v>
                </c:pt>
                <c:pt idx="2147">
                  <c:v>33564</c:v>
                </c:pt>
                <c:pt idx="2148">
                  <c:v>33567</c:v>
                </c:pt>
                <c:pt idx="2149">
                  <c:v>33568</c:v>
                </c:pt>
                <c:pt idx="2150">
                  <c:v>33569</c:v>
                </c:pt>
                <c:pt idx="2151">
                  <c:v>33571</c:v>
                </c:pt>
                <c:pt idx="2152">
                  <c:v>33574</c:v>
                </c:pt>
                <c:pt idx="2153">
                  <c:v>33575</c:v>
                </c:pt>
                <c:pt idx="2154">
                  <c:v>33576</c:v>
                </c:pt>
                <c:pt idx="2155">
                  <c:v>33577</c:v>
                </c:pt>
                <c:pt idx="2156">
                  <c:v>33578</c:v>
                </c:pt>
                <c:pt idx="2157">
                  <c:v>33581</c:v>
                </c:pt>
                <c:pt idx="2158">
                  <c:v>33582</c:v>
                </c:pt>
                <c:pt idx="2159">
                  <c:v>33583</c:v>
                </c:pt>
                <c:pt idx="2160">
                  <c:v>33584</c:v>
                </c:pt>
                <c:pt idx="2161">
                  <c:v>33585</c:v>
                </c:pt>
                <c:pt idx="2162">
                  <c:v>33588</c:v>
                </c:pt>
                <c:pt idx="2163">
                  <c:v>33589</c:v>
                </c:pt>
                <c:pt idx="2164">
                  <c:v>33590</c:v>
                </c:pt>
                <c:pt idx="2165">
                  <c:v>33591</c:v>
                </c:pt>
                <c:pt idx="2166">
                  <c:v>33592</c:v>
                </c:pt>
                <c:pt idx="2167">
                  <c:v>33595</c:v>
                </c:pt>
                <c:pt idx="2168">
                  <c:v>33596</c:v>
                </c:pt>
                <c:pt idx="2169">
                  <c:v>33598</c:v>
                </c:pt>
                <c:pt idx="2170">
                  <c:v>33599</c:v>
                </c:pt>
                <c:pt idx="2171">
                  <c:v>33602</c:v>
                </c:pt>
                <c:pt idx="2172">
                  <c:v>33603</c:v>
                </c:pt>
                <c:pt idx="2173">
                  <c:v>33605</c:v>
                </c:pt>
                <c:pt idx="2174">
                  <c:v>33606</c:v>
                </c:pt>
                <c:pt idx="2175">
                  <c:v>33609</c:v>
                </c:pt>
                <c:pt idx="2176">
                  <c:v>33610</c:v>
                </c:pt>
                <c:pt idx="2177">
                  <c:v>33611</c:v>
                </c:pt>
                <c:pt idx="2178">
                  <c:v>33612</c:v>
                </c:pt>
                <c:pt idx="2179">
                  <c:v>33613</c:v>
                </c:pt>
                <c:pt idx="2180">
                  <c:v>33616</c:v>
                </c:pt>
                <c:pt idx="2181">
                  <c:v>33617</c:v>
                </c:pt>
                <c:pt idx="2182">
                  <c:v>33618</c:v>
                </c:pt>
                <c:pt idx="2183">
                  <c:v>33619</c:v>
                </c:pt>
                <c:pt idx="2184">
                  <c:v>33620</c:v>
                </c:pt>
                <c:pt idx="2185">
                  <c:v>33623</c:v>
                </c:pt>
                <c:pt idx="2186">
                  <c:v>33624</c:v>
                </c:pt>
                <c:pt idx="2187">
                  <c:v>33625</c:v>
                </c:pt>
                <c:pt idx="2188">
                  <c:v>33626</c:v>
                </c:pt>
                <c:pt idx="2189">
                  <c:v>33627</c:v>
                </c:pt>
                <c:pt idx="2190">
                  <c:v>33630</c:v>
                </c:pt>
                <c:pt idx="2191">
                  <c:v>33631</c:v>
                </c:pt>
                <c:pt idx="2192">
                  <c:v>33632</c:v>
                </c:pt>
                <c:pt idx="2193">
                  <c:v>33633</c:v>
                </c:pt>
                <c:pt idx="2194">
                  <c:v>33634</c:v>
                </c:pt>
                <c:pt idx="2195">
                  <c:v>33637</c:v>
                </c:pt>
                <c:pt idx="2196">
                  <c:v>33638</c:v>
                </c:pt>
                <c:pt idx="2197">
                  <c:v>33639</c:v>
                </c:pt>
                <c:pt idx="2198">
                  <c:v>33640</c:v>
                </c:pt>
                <c:pt idx="2199">
                  <c:v>33641</c:v>
                </c:pt>
                <c:pt idx="2200">
                  <c:v>33644</c:v>
                </c:pt>
                <c:pt idx="2201">
                  <c:v>33645</c:v>
                </c:pt>
                <c:pt idx="2202">
                  <c:v>33646</c:v>
                </c:pt>
                <c:pt idx="2203">
                  <c:v>33647</c:v>
                </c:pt>
                <c:pt idx="2204">
                  <c:v>33648</c:v>
                </c:pt>
                <c:pt idx="2205">
                  <c:v>33652</c:v>
                </c:pt>
                <c:pt idx="2206">
                  <c:v>33653</c:v>
                </c:pt>
                <c:pt idx="2207">
                  <c:v>33654</c:v>
                </c:pt>
                <c:pt idx="2208">
                  <c:v>33655</c:v>
                </c:pt>
                <c:pt idx="2209">
                  <c:v>33658</c:v>
                </c:pt>
                <c:pt idx="2210">
                  <c:v>33659</c:v>
                </c:pt>
                <c:pt idx="2211">
                  <c:v>33660</c:v>
                </c:pt>
                <c:pt idx="2212">
                  <c:v>33661</c:v>
                </c:pt>
                <c:pt idx="2213">
                  <c:v>33662</c:v>
                </c:pt>
                <c:pt idx="2214">
                  <c:v>33665</c:v>
                </c:pt>
                <c:pt idx="2215">
                  <c:v>33666</c:v>
                </c:pt>
                <c:pt idx="2216">
                  <c:v>33667</c:v>
                </c:pt>
                <c:pt idx="2217">
                  <c:v>33668</c:v>
                </c:pt>
                <c:pt idx="2218">
                  <c:v>33669</c:v>
                </c:pt>
                <c:pt idx="2219">
                  <c:v>33672</c:v>
                </c:pt>
                <c:pt idx="2220">
                  <c:v>33673</c:v>
                </c:pt>
                <c:pt idx="2221">
                  <c:v>33674</c:v>
                </c:pt>
                <c:pt idx="2222">
                  <c:v>33675</c:v>
                </c:pt>
                <c:pt idx="2223">
                  <c:v>33676</c:v>
                </c:pt>
                <c:pt idx="2224">
                  <c:v>33679</c:v>
                </c:pt>
                <c:pt idx="2225">
                  <c:v>33680</c:v>
                </c:pt>
                <c:pt idx="2226">
                  <c:v>33681</c:v>
                </c:pt>
                <c:pt idx="2227">
                  <c:v>33682</c:v>
                </c:pt>
                <c:pt idx="2228">
                  <c:v>33683</c:v>
                </c:pt>
                <c:pt idx="2229">
                  <c:v>33686</c:v>
                </c:pt>
                <c:pt idx="2230">
                  <c:v>33687</c:v>
                </c:pt>
                <c:pt idx="2231">
                  <c:v>33688</c:v>
                </c:pt>
                <c:pt idx="2232">
                  <c:v>33689</c:v>
                </c:pt>
                <c:pt idx="2233">
                  <c:v>33690</c:v>
                </c:pt>
                <c:pt idx="2234">
                  <c:v>33693</c:v>
                </c:pt>
                <c:pt idx="2235">
                  <c:v>33694</c:v>
                </c:pt>
                <c:pt idx="2236">
                  <c:v>33695</c:v>
                </c:pt>
                <c:pt idx="2237">
                  <c:v>33696</c:v>
                </c:pt>
                <c:pt idx="2238">
                  <c:v>33697</c:v>
                </c:pt>
                <c:pt idx="2239">
                  <c:v>33700</c:v>
                </c:pt>
                <c:pt idx="2240">
                  <c:v>33701</c:v>
                </c:pt>
                <c:pt idx="2241">
                  <c:v>33702</c:v>
                </c:pt>
                <c:pt idx="2242">
                  <c:v>33703</c:v>
                </c:pt>
                <c:pt idx="2243">
                  <c:v>33704</c:v>
                </c:pt>
                <c:pt idx="2244">
                  <c:v>33707</c:v>
                </c:pt>
                <c:pt idx="2245">
                  <c:v>33708</c:v>
                </c:pt>
                <c:pt idx="2246">
                  <c:v>33709</c:v>
                </c:pt>
                <c:pt idx="2247">
                  <c:v>33710</c:v>
                </c:pt>
                <c:pt idx="2248">
                  <c:v>33714</c:v>
                </c:pt>
                <c:pt idx="2249">
                  <c:v>33715</c:v>
                </c:pt>
                <c:pt idx="2250">
                  <c:v>33716</c:v>
                </c:pt>
                <c:pt idx="2251">
                  <c:v>33717</c:v>
                </c:pt>
                <c:pt idx="2252">
                  <c:v>33718</c:v>
                </c:pt>
                <c:pt idx="2253">
                  <c:v>33721</c:v>
                </c:pt>
                <c:pt idx="2254">
                  <c:v>33722</c:v>
                </c:pt>
                <c:pt idx="2255">
                  <c:v>33723</c:v>
                </c:pt>
                <c:pt idx="2256">
                  <c:v>33724</c:v>
                </c:pt>
                <c:pt idx="2257">
                  <c:v>33725</c:v>
                </c:pt>
                <c:pt idx="2258">
                  <c:v>33728</c:v>
                </c:pt>
                <c:pt idx="2259">
                  <c:v>33729</c:v>
                </c:pt>
                <c:pt idx="2260">
                  <c:v>33730</c:v>
                </c:pt>
                <c:pt idx="2261">
                  <c:v>33731</c:v>
                </c:pt>
                <c:pt idx="2262">
                  <c:v>33732</c:v>
                </c:pt>
                <c:pt idx="2263">
                  <c:v>33735</c:v>
                </c:pt>
                <c:pt idx="2264">
                  <c:v>33736</c:v>
                </c:pt>
                <c:pt idx="2265">
                  <c:v>33737</c:v>
                </c:pt>
                <c:pt idx="2266">
                  <c:v>33738</c:v>
                </c:pt>
                <c:pt idx="2267">
                  <c:v>33739</c:v>
                </c:pt>
                <c:pt idx="2268">
                  <c:v>33742</c:v>
                </c:pt>
                <c:pt idx="2269">
                  <c:v>33743</c:v>
                </c:pt>
                <c:pt idx="2270">
                  <c:v>33744</c:v>
                </c:pt>
                <c:pt idx="2271">
                  <c:v>33745</c:v>
                </c:pt>
                <c:pt idx="2272">
                  <c:v>33746</c:v>
                </c:pt>
                <c:pt idx="2273">
                  <c:v>33750</c:v>
                </c:pt>
                <c:pt idx="2274">
                  <c:v>33751</c:v>
                </c:pt>
                <c:pt idx="2275">
                  <c:v>33752</c:v>
                </c:pt>
                <c:pt idx="2276">
                  <c:v>33753</c:v>
                </c:pt>
                <c:pt idx="2277">
                  <c:v>33756</c:v>
                </c:pt>
                <c:pt idx="2278">
                  <c:v>33757</c:v>
                </c:pt>
                <c:pt idx="2279">
                  <c:v>33758</c:v>
                </c:pt>
                <c:pt idx="2280">
                  <c:v>33759</c:v>
                </c:pt>
                <c:pt idx="2281">
                  <c:v>33760</c:v>
                </c:pt>
                <c:pt idx="2282">
                  <c:v>33763</c:v>
                </c:pt>
                <c:pt idx="2283">
                  <c:v>33764</c:v>
                </c:pt>
                <c:pt idx="2284">
                  <c:v>33765</c:v>
                </c:pt>
                <c:pt idx="2285">
                  <c:v>33766</c:v>
                </c:pt>
                <c:pt idx="2286">
                  <c:v>33767</c:v>
                </c:pt>
                <c:pt idx="2287">
                  <c:v>33770</c:v>
                </c:pt>
                <c:pt idx="2288">
                  <c:v>33771</c:v>
                </c:pt>
                <c:pt idx="2289">
                  <c:v>33772</c:v>
                </c:pt>
                <c:pt idx="2290">
                  <c:v>33773</c:v>
                </c:pt>
                <c:pt idx="2291">
                  <c:v>33774</c:v>
                </c:pt>
                <c:pt idx="2292">
                  <c:v>33777</c:v>
                </c:pt>
                <c:pt idx="2293">
                  <c:v>33778</c:v>
                </c:pt>
                <c:pt idx="2294">
                  <c:v>33779</c:v>
                </c:pt>
                <c:pt idx="2295">
                  <c:v>33780</c:v>
                </c:pt>
                <c:pt idx="2296">
                  <c:v>33781</c:v>
                </c:pt>
                <c:pt idx="2297">
                  <c:v>33784</c:v>
                </c:pt>
                <c:pt idx="2298">
                  <c:v>33785</c:v>
                </c:pt>
                <c:pt idx="2299">
                  <c:v>33786</c:v>
                </c:pt>
                <c:pt idx="2300">
                  <c:v>33787</c:v>
                </c:pt>
                <c:pt idx="2301">
                  <c:v>33791</c:v>
                </c:pt>
                <c:pt idx="2302">
                  <c:v>33792</c:v>
                </c:pt>
                <c:pt idx="2303">
                  <c:v>33793</c:v>
                </c:pt>
                <c:pt idx="2304">
                  <c:v>33794</c:v>
                </c:pt>
                <c:pt idx="2305">
                  <c:v>33795</c:v>
                </c:pt>
                <c:pt idx="2306">
                  <c:v>33798</c:v>
                </c:pt>
                <c:pt idx="2307">
                  <c:v>33799</c:v>
                </c:pt>
                <c:pt idx="2308">
                  <c:v>33800</c:v>
                </c:pt>
                <c:pt idx="2309">
                  <c:v>33801</c:v>
                </c:pt>
                <c:pt idx="2310">
                  <c:v>33802</c:v>
                </c:pt>
                <c:pt idx="2311">
                  <c:v>33805</c:v>
                </c:pt>
                <c:pt idx="2312">
                  <c:v>33806</c:v>
                </c:pt>
                <c:pt idx="2313">
                  <c:v>33807</c:v>
                </c:pt>
                <c:pt idx="2314">
                  <c:v>33808</c:v>
                </c:pt>
                <c:pt idx="2315">
                  <c:v>33809</c:v>
                </c:pt>
                <c:pt idx="2316">
                  <c:v>33812</c:v>
                </c:pt>
                <c:pt idx="2317">
                  <c:v>33813</c:v>
                </c:pt>
                <c:pt idx="2318">
                  <c:v>33814</c:v>
                </c:pt>
                <c:pt idx="2319">
                  <c:v>33815</c:v>
                </c:pt>
                <c:pt idx="2320">
                  <c:v>33816</c:v>
                </c:pt>
                <c:pt idx="2321">
                  <c:v>33819</c:v>
                </c:pt>
                <c:pt idx="2322">
                  <c:v>33820</c:v>
                </c:pt>
                <c:pt idx="2323">
                  <c:v>33821</c:v>
                </c:pt>
                <c:pt idx="2324">
                  <c:v>33822</c:v>
                </c:pt>
                <c:pt idx="2325">
                  <c:v>33823</c:v>
                </c:pt>
                <c:pt idx="2326">
                  <c:v>33826</c:v>
                </c:pt>
                <c:pt idx="2327">
                  <c:v>33827</c:v>
                </c:pt>
                <c:pt idx="2328">
                  <c:v>33828</c:v>
                </c:pt>
                <c:pt idx="2329">
                  <c:v>33829</c:v>
                </c:pt>
                <c:pt idx="2330">
                  <c:v>33830</c:v>
                </c:pt>
                <c:pt idx="2331">
                  <c:v>33833</c:v>
                </c:pt>
                <c:pt idx="2332">
                  <c:v>33834</c:v>
                </c:pt>
                <c:pt idx="2333">
                  <c:v>33835</c:v>
                </c:pt>
                <c:pt idx="2334">
                  <c:v>33836</c:v>
                </c:pt>
                <c:pt idx="2335">
                  <c:v>33837</c:v>
                </c:pt>
                <c:pt idx="2336">
                  <c:v>33840</c:v>
                </c:pt>
                <c:pt idx="2337">
                  <c:v>33841</c:v>
                </c:pt>
                <c:pt idx="2338">
                  <c:v>33842</c:v>
                </c:pt>
                <c:pt idx="2339">
                  <c:v>33843</c:v>
                </c:pt>
                <c:pt idx="2340">
                  <c:v>33844</c:v>
                </c:pt>
                <c:pt idx="2341">
                  <c:v>33847</c:v>
                </c:pt>
                <c:pt idx="2342">
                  <c:v>33848</c:v>
                </c:pt>
                <c:pt idx="2343">
                  <c:v>33849</c:v>
                </c:pt>
                <c:pt idx="2344">
                  <c:v>33850</c:v>
                </c:pt>
                <c:pt idx="2345">
                  <c:v>33851</c:v>
                </c:pt>
                <c:pt idx="2346">
                  <c:v>33855</c:v>
                </c:pt>
                <c:pt idx="2347">
                  <c:v>33856</c:v>
                </c:pt>
                <c:pt idx="2348">
                  <c:v>33857</c:v>
                </c:pt>
                <c:pt idx="2349">
                  <c:v>33858</c:v>
                </c:pt>
                <c:pt idx="2350">
                  <c:v>33861</c:v>
                </c:pt>
                <c:pt idx="2351">
                  <c:v>33862</c:v>
                </c:pt>
                <c:pt idx="2352">
                  <c:v>33863</c:v>
                </c:pt>
                <c:pt idx="2353">
                  <c:v>33864</c:v>
                </c:pt>
                <c:pt idx="2354">
                  <c:v>33865</c:v>
                </c:pt>
                <c:pt idx="2355">
                  <c:v>33868</c:v>
                </c:pt>
                <c:pt idx="2356">
                  <c:v>33869</c:v>
                </c:pt>
                <c:pt idx="2357">
                  <c:v>33870</c:v>
                </c:pt>
                <c:pt idx="2358">
                  <c:v>33871</c:v>
                </c:pt>
                <c:pt idx="2359">
                  <c:v>33872</c:v>
                </c:pt>
                <c:pt idx="2360">
                  <c:v>33875</c:v>
                </c:pt>
                <c:pt idx="2361">
                  <c:v>33876</c:v>
                </c:pt>
                <c:pt idx="2362">
                  <c:v>33877</c:v>
                </c:pt>
                <c:pt idx="2363">
                  <c:v>33878</c:v>
                </c:pt>
                <c:pt idx="2364">
                  <c:v>33879</c:v>
                </c:pt>
                <c:pt idx="2365">
                  <c:v>33882</c:v>
                </c:pt>
                <c:pt idx="2366">
                  <c:v>33883</c:v>
                </c:pt>
                <c:pt idx="2367">
                  <c:v>33884</c:v>
                </c:pt>
                <c:pt idx="2368">
                  <c:v>33885</c:v>
                </c:pt>
                <c:pt idx="2369">
                  <c:v>33886</c:v>
                </c:pt>
                <c:pt idx="2370">
                  <c:v>33889</c:v>
                </c:pt>
                <c:pt idx="2371">
                  <c:v>33890</c:v>
                </c:pt>
                <c:pt idx="2372">
                  <c:v>33891</c:v>
                </c:pt>
                <c:pt idx="2373">
                  <c:v>33892</c:v>
                </c:pt>
                <c:pt idx="2374">
                  <c:v>33893</c:v>
                </c:pt>
                <c:pt idx="2375">
                  <c:v>33896</c:v>
                </c:pt>
                <c:pt idx="2376">
                  <c:v>33897</c:v>
                </c:pt>
                <c:pt idx="2377">
                  <c:v>33898</c:v>
                </c:pt>
                <c:pt idx="2378">
                  <c:v>33899</c:v>
                </c:pt>
                <c:pt idx="2379">
                  <c:v>33900</c:v>
                </c:pt>
                <c:pt idx="2380">
                  <c:v>33903</c:v>
                </c:pt>
                <c:pt idx="2381">
                  <c:v>33904</c:v>
                </c:pt>
                <c:pt idx="2382">
                  <c:v>33905</c:v>
                </c:pt>
                <c:pt idx="2383">
                  <c:v>33906</c:v>
                </c:pt>
                <c:pt idx="2384">
                  <c:v>33907</c:v>
                </c:pt>
                <c:pt idx="2385">
                  <c:v>33910</c:v>
                </c:pt>
                <c:pt idx="2386">
                  <c:v>33911</c:v>
                </c:pt>
                <c:pt idx="2387">
                  <c:v>33912</c:v>
                </c:pt>
                <c:pt idx="2388">
                  <c:v>33913</c:v>
                </c:pt>
                <c:pt idx="2389">
                  <c:v>33914</c:v>
                </c:pt>
                <c:pt idx="2390">
                  <c:v>33917</c:v>
                </c:pt>
                <c:pt idx="2391">
                  <c:v>33918</c:v>
                </c:pt>
                <c:pt idx="2392">
                  <c:v>33919</c:v>
                </c:pt>
                <c:pt idx="2393">
                  <c:v>33920</c:v>
                </c:pt>
                <c:pt idx="2394">
                  <c:v>33921</c:v>
                </c:pt>
                <c:pt idx="2395">
                  <c:v>33924</c:v>
                </c:pt>
                <c:pt idx="2396">
                  <c:v>33925</c:v>
                </c:pt>
                <c:pt idx="2397">
                  <c:v>33926</c:v>
                </c:pt>
                <c:pt idx="2398">
                  <c:v>33927</c:v>
                </c:pt>
                <c:pt idx="2399">
                  <c:v>33928</c:v>
                </c:pt>
                <c:pt idx="2400">
                  <c:v>33931</c:v>
                </c:pt>
                <c:pt idx="2401">
                  <c:v>33932</c:v>
                </c:pt>
                <c:pt idx="2402">
                  <c:v>33933</c:v>
                </c:pt>
                <c:pt idx="2403">
                  <c:v>33938</c:v>
                </c:pt>
                <c:pt idx="2404">
                  <c:v>33939</c:v>
                </c:pt>
                <c:pt idx="2405">
                  <c:v>33940</c:v>
                </c:pt>
                <c:pt idx="2406">
                  <c:v>33941</c:v>
                </c:pt>
                <c:pt idx="2407">
                  <c:v>33942</c:v>
                </c:pt>
                <c:pt idx="2408">
                  <c:v>33945</c:v>
                </c:pt>
                <c:pt idx="2409">
                  <c:v>33946</c:v>
                </c:pt>
                <c:pt idx="2410">
                  <c:v>33947</c:v>
                </c:pt>
                <c:pt idx="2411">
                  <c:v>33948</c:v>
                </c:pt>
                <c:pt idx="2412">
                  <c:v>33949</c:v>
                </c:pt>
                <c:pt idx="2413">
                  <c:v>33952</c:v>
                </c:pt>
                <c:pt idx="2414">
                  <c:v>33953</c:v>
                </c:pt>
                <c:pt idx="2415">
                  <c:v>33954</c:v>
                </c:pt>
                <c:pt idx="2416">
                  <c:v>33955</c:v>
                </c:pt>
                <c:pt idx="2417">
                  <c:v>33956</c:v>
                </c:pt>
                <c:pt idx="2418">
                  <c:v>33959</c:v>
                </c:pt>
                <c:pt idx="2419">
                  <c:v>33960</c:v>
                </c:pt>
                <c:pt idx="2420">
                  <c:v>33961</c:v>
                </c:pt>
                <c:pt idx="2421">
                  <c:v>33966</c:v>
                </c:pt>
                <c:pt idx="2422">
                  <c:v>33967</c:v>
                </c:pt>
                <c:pt idx="2423">
                  <c:v>33968</c:v>
                </c:pt>
                <c:pt idx="2424">
                  <c:v>33969</c:v>
                </c:pt>
                <c:pt idx="2425">
                  <c:v>33973</c:v>
                </c:pt>
                <c:pt idx="2426">
                  <c:v>33974</c:v>
                </c:pt>
                <c:pt idx="2427">
                  <c:v>33975</c:v>
                </c:pt>
                <c:pt idx="2428">
                  <c:v>33976</c:v>
                </c:pt>
                <c:pt idx="2429">
                  <c:v>33977</c:v>
                </c:pt>
                <c:pt idx="2430">
                  <c:v>33980</c:v>
                </c:pt>
                <c:pt idx="2431">
                  <c:v>33981</c:v>
                </c:pt>
                <c:pt idx="2432">
                  <c:v>33982</c:v>
                </c:pt>
                <c:pt idx="2433">
                  <c:v>33983</c:v>
                </c:pt>
                <c:pt idx="2434">
                  <c:v>33984</c:v>
                </c:pt>
                <c:pt idx="2435">
                  <c:v>33987</c:v>
                </c:pt>
                <c:pt idx="2436">
                  <c:v>33988</c:v>
                </c:pt>
                <c:pt idx="2437">
                  <c:v>33989</c:v>
                </c:pt>
                <c:pt idx="2438">
                  <c:v>33990</c:v>
                </c:pt>
                <c:pt idx="2439">
                  <c:v>33991</c:v>
                </c:pt>
                <c:pt idx="2440">
                  <c:v>33994</c:v>
                </c:pt>
                <c:pt idx="2441">
                  <c:v>33995</c:v>
                </c:pt>
                <c:pt idx="2442">
                  <c:v>33996</c:v>
                </c:pt>
                <c:pt idx="2443">
                  <c:v>33997</c:v>
                </c:pt>
                <c:pt idx="2444">
                  <c:v>33998</c:v>
                </c:pt>
                <c:pt idx="2445">
                  <c:v>34001</c:v>
                </c:pt>
                <c:pt idx="2446">
                  <c:v>34002</c:v>
                </c:pt>
                <c:pt idx="2447">
                  <c:v>34003</c:v>
                </c:pt>
                <c:pt idx="2448">
                  <c:v>34004</c:v>
                </c:pt>
                <c:pt idx="2449">
                  <c:v>34005</c:v>
                </c:pt>
                <c:pt idx="2450">
                  <c:v>34008</c:v>
                </c:pt>
                <c:pt idx="2451">
                  <c:v>34009</c:v>
                </c:pt>
                <c:pt idx="2452">
                  <c:v>34010</c:v>
                </c:pt>
                <c:pt idx="2453">
                  <c:v>34011</c:v>
                </c:pt>
                <c:pt idx="2454">
                  <c:v>34012</c:v>
                </c:pt>
                <c:pt idx="2455">
                  <c:v>34016</c:v>
                </c:pt>
                <c:pt idx="2456">
                  <c:v>34017</c:v>
                </c:pt>
                <c:pt idx="2457">
                  <c:v>34018</c:v>
                </c:pt>
                <c:pt idx="2458">
                  <c:v>34019</c:v>
                </c:pt>
                <c:pt idx="2459">
                  <c:v>34022</c:v>
                </c:pt>
                <c:pt idx="2460">
                  <c:v>34023</c:v>
                </c:pt>
                <c:pt idx="2461">
                  <c:v>34024</c:v>
                </c:pt>
                <c:pt idx="2462">
                  <c:v>34025</c:v>
                </c:pt>
                <c:pt idx="2463">
                  <c:v>34026</c:v>
                </c:pt>
                <c:pt idx="2464">
                  <c:v>34029</c:v>
                </c:pt>
                <c:pt idx="2465">
                  <c:v>34030</c:v>
                </c:pt>
                <c:pt idx="2466">
                  <c:v>34031</c:v>
                </c:pt>
                <c:pt idx="2467">
                  <c:v>34032</c:v>
                </c:pt>
                <c:pt idx="2468">
                  <c:v>34033</c:v>
                </c:pt>
                <c:pt idx="2469">
                  <c:v>34036</c:v>
                </c:pt>
                <c:pt idx="2470">
                  <c:v>34037</c:v>
                </c:pt>
                <c:pt idx="2471">
                  <c:v>34038</c:v>
                </c:pt>
                <c:pt idx="2472">
                  <c:v>34039</c:v>
                </c:pt>
                <c:pt idx="2473">
                  <c:v>34040</c:v>
                </c:pt>
                <c:pt idx="2474">
                  <c:v>34043</c:v>
                </c:pt>
                <c:pt idx="2475">
                  <c:v>34044</c:v>
                </c:pt>
                <c:pt idx="2476">
                  <c:v>34045</c:v>
                </c:pt>
                <c:pt idx="2477">
                  <c:v>34046</c:v>
                </c:pt>
                <c:pt idx="2478">
                  <c:v>34047</c:v>
                </c:pt>
                <c:pt idx="2479">
                  <c:v>34050</c:v>
                </c:pt>
                <c:pt idx="2480">
                  <c:v>34051</c:v>
                </c:pt>
                <c:pt idx="2481">
                  <c:v>34052</c:v>
                </c:pt>
                <c:pt idx="2482">
                  <c:v>34053</c:v>
                </c:pt>
                <c:pt idx="2483">
                  <c:v>34054</c:v>
                </c:pt>
                <c:pt idx="2484">
                  <c:v>34057</c:v>
                </c:pt>
                <c:pt idx="2485">
                  <c:v>34058</c:v>
                </c:pt>
                <c:pt idx="2486">
                  <c:v>34059</c:v>
                </c:pt>
                <c:pt idx="2487">
                  <c:v>34060</c:v>
                </c:pt>
                <c:pt idx="2488">
                  <c:v>34061</c:v>
                </c:pt>
                <c:pt idx="2489">
                  <c:v>34064</c:v>
                </c:pt>
                <c:pt idx="2490">
                  <c:v>34065</c:v>
                </c:pt>
                <c:pt idx="2491">
                  <c:v>34066</c:v>
                </c:pt>
                <c:pt idx="2492">
                  <c:v>34067</c:v>
                </c:pt>
                <c:pt idx="2493">
                  <c:v>34071</c:v>
                </c:pt>
                <c:pt idx="2494">
                  <c:v>34072</c:v>
                </c:pt>
                <c:pt idx="2495">
                  <c:v>34073</c:v>
                </c:pt>
                <c:pt idx="2496">
                  <c:v>34074</c:v>
                </c:pt>
                <c:pt idx="2497">
                  <c:v>34075</c:v>
                </c:pt>
                <c:pt idx="2498">
                  <c:v>34078</c:v>
                </c:pt>
                <c:pt idx="2499">
                  <c:v>34079</c:v>
                </c:pt>
                <c:pt idx="2500">
                  <c:v>34080</c:v>
                </c:pt>
                <c:pt idx="2501">
                  <c:v>34081</c:v>
                </c:pt>
                <c:pt idx="2502">
                  <c:v>34082</c:v>
                </c:pt>
                <c:pt idx="2503">
                  <c:v>34085</c:v>
                </c:pt>
                <c:pt idx="2504">
                  <c:v>34086</c:v>
                </c:pt>
                <c:pt idx="2505">
                  <c:v>34087</c:v>
                </c:pt>
                <c:pt idx="2506">
                  <c:v>34088</c:v>
                </c:pt>
                <c:pt idx="2507">
                  <c:v>34089</c:v>
                </c:pt>
                <c:pt idx="2508">
                  <c:v>34092</c:v>
                </c:pt>
                <c:pt idx="2509">
                  <c:v>34093</c:v>
                </c:pt>
                <c:pt idx="2510">
                  <c:v>34094</c:v>
                </c:pt>
                <c:pt idx="2511">
                  <c:v>34095</c:v>
                </c:pt>
                <c:pt idx="2512">
                  <c:v>34096</c:v>
                </c:pt>
                <c:pt idx="2513">
                  <c:v>34099</c:v>
                </c:pt>
                <c:pt idx="2514">
                  <c:v>34100</c:v>
                </c:pt>
                <c:pt idx="2515">
                  <c:v>34101</c:v>
                </c:pt>
                <c:pt idx="2516">
                  <c:v>34102</c:v>
                </c:pt>
                <c:pt idx="2517">
                  <c:v>34103</c:v>
                </c:pt>
                <c:pt idx="2518">
                  <c:v>34106</c:v>
                </c:pt>
                <c:pt idx="2519">
                  <c:v>34107</c:v>
                </c:pt>
                <c:pt idx="2520">
                  <c:v>34108</c:v>
                </c:pt>
                <c:pt idx="2521">
                  <c:v>34109</c:v>
                </c:pt>
                <c:pt idx="2522">
                  <c:v>34110</c:v>
                </c:pt>
                <c:pt idx="2523">
                  <c:v>34113</c:v>
                </c:pt>
                <c:pt idx="2524">
                  <c:v>34114</c:v>
                </c:pt>
                <c:pt idx="2525">
                  <c:v>34115</c:v>
                </c:pt>
                <c:pt idx="2526">
                  <c:v>34116</c:v>
                </c:pt>
                <c:pt idx="2527">
                  <c:v>34117</c:v>
                </c:pt>
                <c:pt idx="2528">
                  <c:v>34121</c:v>
                </c:pt>
                <c:pt idx="2529">
                  <c:v>34122</c:v>
                </c:pt>
                <c:pt idx="2530">
                  <c:v>34123</c:v>
                </c:pt>
                <c:pt idx="2531">
                  <c:v>34124</c:v>
                </c:pt>
                <c:pt idx="2532">
                  <c:v>34127</c:v>
                </c:pt>
                <c:pt idx="2533">
                  <c:v>34128</c:v>
                </c:pt>
                <c:pt idx="2534">
                  <c:v>34129</c:v>
                </c:pt>
                <c:pt idx="2535">
                  <c:v>34130</c:v>
                </c:pt>
                <c:pt idx="2536">
                  <c:v>34131</c:v>
                </c:pt>
                <c:pt idx="2537">
                  <c:v>34134</c:v>
                </c:pt>
                <c:pt idx="2538">
                  <c:v>34135</c:v>
                </c:pt>
                <c:pt idx="2539">
                  <c:v>34136</c:v>
                </c:pt>
                <c:pt idx="2540">
                  <c:v>34137</c:v>
                </c:pt>
                <c:pt idx="2541">
                  <c:v>34138</c:v>
                </c:pt>
                <c:pt idx="2542">
                  <c:v>34141</c:v>
                </c:pt>
                <c:pt idx="2543">
                  <c:v>34142</c:v>
                </c:pt>
                <c:pt idx="2544">
                  <c:v>34143</c:v>
                </c:pt>
                <c:pt idx="2545">
                  <c:v>34144</c:v>
                </c:pt>
                <c:pt idx="2546">
                  <c:v>34145</c:v>
                </c:pt>
                <c:pt idx="2547">
                  <c:v>34148</c:v>
                </c:pt>
                <c:pt idx="2548">
                  <c:v>34149</c:v>
                </c:pt>
                <c:pt idx="2549">
                  <c:v>34150</c:v>
                </c:pt>
                <c:pt idx="2550">
                  <c:v>34151</c:v>
                </c:pt>
                <c:pt idx="2551">
                  <c:v>34152</c:v>
                </c:pt>
                <c:pt idx="2552">
                  <c:v>34156</c:v>
                </c:pt>
                <c:pt idx="2553">
                  <c:v>34157</c:v>
                </c:pt>
                <c:pt idx="2554">
                  <c:v>34158</c:v>
                </c:pt>
                <c:pt idx="2555">
                  <c:v>34159</c:v>
                </c:pt>
                <c:pt idx="2556">
                  <c:v>34162</c:v>
                </c:pt>
                <c:pt idx="2557">
                  <c:v>34163</c:v>
                </c:pt>
                <c:pt idx="2558">
                  <c:v>34164</c:v>
                </c:pt>
                <c:pt idx="2559">
                  <c:v>34165</c:v>
                </c:pt>
                <c:pt idx="2560">
                  <c:v>34166</c:v>
                </c:pt>
                <c:pt idx="2561">
                  <c:v>34169</c:v>
                </c:pt>
                <c:pt idx="2562">
                  <c:v>34170</c:v>
                </c:pt>
                <c:pt idx="2563">
                  <c:v>34171</c:v>
                </c:pt>
                <c:pt idx="2564">
                  <c:v>34172</c:v>
                </c:pt>
                <c:pt idx="2565">
                  <c:v>34173</c:v>
                </c:pt>
                <c:pt idx="2566">
                  <c:v>34176</c:v>
                </c:pt>
                <c:pt idx="2567">
                  <c:v>34177</c:v>
                </c:pt>
                <c:pt idx="2568">
                  <c:v>34178</c:v>
                </c:pt>
                <c:pt idx="2569">
                  <c:v>34179</c:v>
                </c:pt>
                <c:pt idx="2570">
                  <c:v>34180</c:v>
                </c:pt>
                <c:pt idx="2571">
                  <c:v>34183</c:v>
                </c:pt>
                <c:pt idx="2572">
                  <c:v>34184</c:v>
                </c:pt>
                <c:pt idx="2573">
                  <c:v>34185</c:v>
                </c:pt>
                <c:pt idx="2574">
                  <c:v>34186</c:v>
                </c:pt>
                <c:pt idx="2575">
                  <c:v>34187</c:v>
                </c:pt>
                <c:pt idx="2576">
                  <c:v>34190</c:v>
                </c:pt>
                <c:pt idx="2577">
                  <c:v>34191</c:v>
                </c:pt>
                <c:pt idx="2578">
                  <c:v>34192</c:v>
                </c:pt>
                <c:pt idx="2579">
                  <c:v>34193</c:v>
                </c:pt>
                <c:pt idx="2580">
                  <c:v>34194</c:v>
                </c:pt>
                <c:pt idx="2581">
                  <c:v>34197</c:v>
                </c:pt>
                <c:pt idx="2582">
                  <c:v>34198</c:v>
                </c:pt>
                <c:pt idx="2583">
                  <c:v>34199</c:v>
                </c:pt>
                <c:pt idx="2584">
                  <c:v>34200</c:v>
                </c:pt>
                <c:pt idx="2585">
                  <c:v>34201</c:v>
                </c:pt>
                <c:pt idx="2586">
                  <c:v>34204</c:v>
                </c:pt>
                <c:pt idx="2587">
                  <c:v>34205</c:v>
                </c:pt>
                <c:pt idx="2588">
                  <c:v>34206</c:v>
                </c:pt>
                <c:pt idx="2589">
                  <c:v>34207</c:v>
                </c:pt>
                <c:pt idx="2590">
                  <c:v>34208</c:v>
                </c:pt>
                <c:pt idx="2591">
                  <c:v>34211</c:v>
                </c:pt>
                <c:pt idx="2592">
                  <c:v>34212</c:v>
                </c:pt>
                <c:pt idx="2593">
                  <c:v>34213</c:v>
                </c:pt>
                <c:pt idx="2594">
                  <c:v>34214</c:v>
                </c:pt>
                <c:pt idx="2595">
                  <c:v>34215</c:v>
                </c:pt>
                <c:pt idx="2596">
                  <c:v>34219</c:v>
                </c:pt>
                <c:pt idx="2597">
                  <c:v>34220</c:v>
                </c:pt>
                <c:pt idx="2598">
                  <c:v>34221</c:v>
                </c:pt>
                <c:pt idx="2599">
                  <c:v>34222</c:v>
                </c:pt>
                <c:pt idx="2600">
                  <c:v>34225</c:v>
                </c:pt>
                <c:pt idx="2601">
                  <c:v>34226</c:v>
                </c:pt>
                <c:pt idx="2602">
                  <c:v>34227</c:v>
                </c:pt>
                <c:pt idx="2603">
                  <c:v>34228</c:v>
                </c:pt>
                <c:pt idx="2604">
                  <c:v>34229</c:v>
                </c:pt>
                <c:pt idx="2605">
                  <c:v>34232</c:v>
                </c:pt>
                <c:pt idx="2606">
                  <c:v>34233</c:v>
                </c:pt>
                <c:pt idx="2607">
                  <c:v>34234</c:v>
                </c:pt>
                <c:pt idx="2608">
                  <c:v>34235</c:v>
                </c:pt>
                <c:pt idx="2609">
                  <c:v>34236</c:v>
                </c:pt>
                <c:pt idx="2610">
                  <c:v>34239</c:v>
                </c:pt>
                <c:pt idx="2611">
                  <c:v>34240</c:v>
                </c:pt>
                <c:pt idx="2612">
                  <c:v>34241</c:v>
                </c:pt>
                <c:pt idx="2613">
                  <c:v>34242</c:v>
                </c:pt>
                <c:pt idx="2614">
                  <c:v>34243</c:v>
                </c:pt>
                <c:pt idx="2615">
                  <c:v>34246</c:v>
                </c:pt>
                <c:pt idx="2616">
                  <c:v>34247</c:v>
                </c:pt>
                <c:pt idx="2617">
                  <c:v>34248</c:v>
                </c:pt>
                <c:pt idx="2618">
                  <c:v>34249</c:v>
                </c:pt>
                <c:pt idx="2619">
                  <c:v>34250</c:v>
                </c:pt>
                <c:pt idx="2620">
                  <c:v>34253</c:v>
                </c:pt>
                <c:pt idx="2621">
                  <c:v>34254</c:v>
                </c:pt>
                <c:pt idx="2622">
                  <c:v>34255</c:v>
                </c:pt>
                <c:pt idx="2623">
                  <c:v>34256</c:v>
                </c:pt>
                <c:pt idx="2624">
                  <c:v>34257</c:v>
                </c:pt>
                <c:pt idx="2625">
                  <c:v>34260</c:v>
                </c:pt>
                <c:pt idx="2626">
                  <c:v>34261</c:v>
                </c:pt>
                <c:pt idx="2627">
                  <c:v>34262</c:v>
                </c:pt>
                <c:pt idx="2628">
                  <c:v>34263</c:v>
                </c:pt>
                <c:pt idx="2629">
                  <c:v>34264</c:v>
                </c:pt>
                <c:pt idx="2630">
                  <c:v>34267</c:v>
                </c:pt>
                <c:pt idx="2631">
                  <c:v>34268</c:v>
                </c:pt>
                <c:pt idx="2632">
                  <c:v>34269</c:v>
                </c:pt>
                <c:pt idx="2633">
                  <c:v>34270</c:v>
                </c:pt>
                <c:pt idx="2634">
                  <c:v>34271</c:v>
                </c:pt>
                <c:pt idx="2635">
                  <c:v>34274</c:v>
                </c:pt>
                <c:pt idx="2636">
                  <c:v>34275</c:v>
                </c:pt>
                <c:pt idx="2637">
                  <c:v>34276</c:v>
                </c:pt>
                <c:pt idx="2638">
                  <c:v>34277</c:v>
                </c:pt>
                <c:pt idx="2639">
                  <c:v>34278</c:v>
                </c:pt>
                <c:pt idx="2640">
                  <c:v>34281</c:v>
                </c:pt>
                <c:pt idx="2641">
                  <c:v>34282</c:v>
                </c:pt>
                <c:pt idx="2642">
                  <c:v>34283</c:v>
                </c:pt>
                <c:pt idx="2643">
                  <c:v>34284</c:v>
                </c:pt>
                <c:pt idx="2644">
                  <c:v>34285</c:v>
                </c:pt>
                <c:pt idx="2645">
                  <c:v>34288</c:v>
                </c:pt>
                <c:pt idx="2646">
                  <c:v>34289</c:v>
                </c:pt>
                <c:pt idx="2647">
                  <c:v>34290</c:v>
                </c:pt>
                <c:pt idx="2648">
                  <c:v>34291</c:v>
                </c:pt>
                <c:pt idx="2649">
                  <c:v>34292</c:v>
                </c:pt>
                <c:pt idx="2650">
                  <c:v>34295</c:v>
                </c:pt>
                <c:pt idx="2651">
                  <c:v>34296</c:v>
                </c:pt>
                <c:pt idx="2652">
                  <c:v>34297</c:v>
                </c:pt>
                <c:pt idx="2653">
                  <c:v>34302</c:v>
                </c:pt>
                <c:pt idx="2654">
                  <c:v>34303</c:v>
                </c:pt>
                <c:pt idx="2655">
                  <c:v>34304</c:v>
                </c:pt>
                <c:pt idx="2656">
                  <c:v>34305</c:v>
                </c:pt>
                <c:pt idx="2657">
                  <c:v>34306</c:v>
                </c:pt>
                <c:pt idx="2658">
                  <c:v>34309</c:v>
                </c:pt>
                <c:pt idx="2659">
                  <c:v>34310</c:v>
                </c:pt>
                <c:pt idx="2660">
                  <c:v>34311</c:v>
                </c:pt>
                <c:pt idx="2661">
                  <c:v>34312</c:v>
                </c:pt>
                <c:pt idx="2662">
                  <c:v>34313</c:v>
                </c:pt>
                <c:pt idx="2663">
                  <c:v>34316</c:v>
                </c:pt>
                <c:pt idx="2664">
                  <c:v>34317</c:v>
                </c:pt>
                <c:pt idx="2665">
                  <c:v>34318</c:v>
                </c:pt>
                <c:pt idx="2666">
                  <c:v>34319</c:v>
                </c:pt>
                <c:pt idx="2667">
                  <c:v>34320</c:v>
                </c:pt>
                <c:pt idx="2668">
                  <c:v>34323</c:v>
                </c:pt>
                <c:pt idx="2669">
                  <c:v>34324</c:v>
                </c:pt>
                <c:pt idx="2670">
                  <c:v>34325</c:v>
                </c:pt>
                <c:pt idx="2671">
                  <c:v>34326</c:v>
                </c:pt>
                <c:pt idx="2672">
                  <c:v>34330</c:v>
                </c:pt>
                <c:pt idx="2673">
                  <c:v>34331</c:v>
                </c:pt>
                <c:pt idx="2674">
                  <c:v>34332</c:v>
                </c:pt>
                <c:pt idx="2675">
                  <c:v>34333</c:v>
                </c:pt>
                <c:pt idx="2676">
                  <c:v>34337</c:v>
                </c:pt>
                <c:pt idx="2677">
                  <c:v>34338</c:v>
                </c:pt>
                <c:pt idx="2678">
                  <c:v>34339</c:v>
                </c:pt>
                <c:pt idx="2679">
                  <c:v>34340</c:v>
                </c:pt>
                <c:pt idx="2680">
                  <c:v>34341</c:v>
                </c:pt>
                <c:pt idx="2681">
                  <c:v>34344</c:v>
                </c:pt>
                <c:pt idx="2682">
                  <c:v>34345</c:v>
                </c:pt>
                <c:pt idx="2683">
                  <c:v>34346</c:v>
                </c:pt>
                <c:pt idx="2684">
                  <c:v>34347</c:v>
                </c:pt>
                <c:pt idx="2685">
                  <c:v>34348</c:v>
                </c:pt>
                <c:pt idx="2686">
                  <c:v>34351</c:v>
                </c:pt>
                <c:pt idx="2687">
                  <c:v>34352</c:v>
                </c:pt>
                <c:pt idx="2688">
                  <c:v>34353</c:v>
                </c:pt>
                <c:pt idx="2689">
                  <c:v>34354</c:v>
                </c:pt>
                <c:pt idx="2690">
                  <c:v>34355</c:v>
                </c:pt>
                <c:pt idx="2691">
                  <c:v>34358</c:v>
                </c:pt>
                <c:pt idx="2692">
                  <c:v>34359</c:v>
                </c:pt>
                <c:pt idx="2693">
                  <c:v>34360</c:v>
                </c:pt>
                <c:pt idx="2694">
                  <c:v>34361</c:v>
                </c:pt>
                <c:pt idx="2695">
                  <c:v>34362</c:v>
                </c:pt>
                <c:pt idx="2696">
                  <c:v>34365</c:v>
                </c:pt>
                <c:pt idx="2697">
                  <c:v>34366</c:v>
                </c:pt>
                <c:pt idx="2698">
                  <c:v>34367</c:v>
                </c:pt>
                <c:pt idx="2699">
                  <c:v>34368</c:v>
                </c:pt>
                <c:pt idx="2700">
                  <c:v>34369</c:v>
                </c:pt>
                <c:pt idx="2701">
                  <c:v>34372</c:v>
                </c:pt>
                <c:pt idx="2702">
                  <c:v>34373</c:v>
                </c:pt>
                <c:pt idx="2703">
                  <c:v>34374</c:v>
                </c:pt>
                <c:pt idx="2704">
                  <c:v>34375</c:v>
                </c:pt>
                <c:pt idx="2705">
                  <c:v>34376</c:v>
                </c:pt>
                <c:pt idx="2706">
                  <c:v>34379</c:v>
                </c:pt>
                <c:pt idx="2707">
                  <c:v>34380</c:v>
                </c:pt>
                <c:pt idx="2708">
                  <c:v>34381</c:v>
                </c:pt>
                <c:pt idx="2709">
                  <c:v>34382</c:v>
                </c:pt>
                <c:pt idx="2710">
                  <c:v>34383</c:v>
                </c:pt>
                <c:pt idx="2711">
                  <c:v>34387</c:v>
                </c:pt>
                <c:pt idx="2712">
                  <c:v>34388</c:v>
                </c:pt>
                <c:pt idx="2713">
                  <c:v>34389</c:v>
                </c:pt>
                <c:pt idx="2714">
                  <c:v>34390</c:v>
                </c:pt>
                <c:pt idx="2715">
                  <c:v>34393</c:v>
                </c:pt>
                <c:pt idx="2716">
                  <c:v>34394</c:v>
                </c:pt>
                <c:pt idx="2717">
                  <c:v>34395</c:v>
                </c:pt>
                <c:pt idx="2718">
                  <c:v>34396</c:v>
                </c:pt>
                <c:pt idx="2719">
                  <c:v>34397</c:v>
                </c:pt>
                <c:pt idx="2720">
                  <c:v>34400</c:v>
                </c:pt>
                <c:pt idx="2721">
                  <c:v>34401</c:v>
                </c:pt>
                <c:pt idx="2722">
                  <c:v>34402</c:v>
                </c:pt>
                <c:pt idx="2723">
                  <c:v>34403</c:v>
                </c:pt>
                <c:pt idx="2724">
                  <c:v>34404</c:v>
                </c:pt>
                <c:pt idx="2725">
                  <c:v>34407</c:v>
                </c:pt>
                <c:pt idx="2726">
                  <c:v>34408</c:v>
                </c:pt>
                <c:pt idx="2727">
                  <c:v>34409</c:v>
                </c:pt>
                <c:pt idx="2728">
                  <c:v>34410</c:v>
                </c:pt>
                <c:pt idx="2729">
                  <c:v>34411</c:v>
                </c:pt>
                <c:pt idx="2730">
                  <c:v>34414</c:v>
                </c:pt>
                <c:pt idx="2731">
                  <c:v>34415</c:v>
                </c:pt>
                <c:pt idx="2732">
                  <c:v>34416</c:v>
                </c:pt>
                <c:pt idx="2733">
                  <c:v>34417</c:v>
                </c:pt>
                <c:pt idx="2734">
                  <c:v>34418</c:v>
                </c:pt>
                <c:pt idx="2735">
                  <c:v>34421</c:v>
                </c:pt>
                <c:pt idx="2736">
                  <c:v>34422</c:v>
                </c:pt>
                <c:pt idx="2737">
                  <c:v>34423</c:v>
                </c:pt>
                <c:pt idx="2738">
                  <c:v>34424</c:v>
                </c:pt>
                <c:pt idx="2739">
                  <c:v>34428</c:v>
                </c:pt>
                <c:pt idx="2740">
                  <c:v>34429</c:v>
                </c:pt>
                <c:pt idx="2741">
                  <c:v>34430</c:v>
                </c:pt>
                <c:pt idx="2742">
                  <c:v>34431</c:v>
                </c:pt>
                <c:pt idx="2743">
                  <c:v>34432</c:v>
                </c:pt>
                <c:pt idx="2744">
                  <c:v>34435</c:v>
                </c:pt>
                <c:pt idx="2745">
                  <c:v>34436</c:v>
                </c:pt>
                <c:pt idx="2746">
                  <c:v>34437</c:v>
                </c:pt>
                <c:pt idx="2747">
                  <c:v>34438</c:v>
                </c:pt>
                <c:pt idx="2748">
                  <c:v>34439</c:v>
                </c:pt>
                <c:pt idx="2749">
                  <c:v>34442</c:v>
                </c:pt>
                <c:pt idx="2750">
                  <c:v>34443</c:v>
                </c:pt>
                <c:pt idx="2751">
                  <c:v>34444</c:v>
                </c:pt>
                <c:pt idx="2752">
                  <c:v>34445</c:v>
                </c:pt>
                <c:pt idx="2753">
                  <c:v>34446</c:v>
                </c:pt>
                <c:pt idx="2754">
                  <c:v>34449</c:v>
                </c:pt>
                <c:pt idx="2755">
                  <c:v>34450</c:v>
                </c:pt>
                <c:pt idx="2756">
                  <c:v>34452</c:v>
                </c:pt>
                <c:pt idx="2757">
                  <c:v>34453</c:v>
                </c:pt>
                <c:pt idx="2758">
                  <c:v>34456</c:v>
                </c:pt>
                <c:pt idx="2759">
                  <c:v>34457</c:v>
                </c:pt>
                <c:pt idx="2760">
                  <c:v>34458</c:v>
                </c:pt>
                <c:pt idx="2761">
                  <c:v>34459</c:v>
                </c:pt>
                <c:pt idx="2762">
                  <c:v>34460</c:v>
                </c:pt>
                <c:pt idx="2763">
                  <c:v>34463</c:v>
                </c:pt>
                <c:pt idx="2764">
                  <c:v>34464</c:v>
                </c:pt>
                <c:pt idx="2765">
                  <c:v>34465</c:v>
                </c:pt>
                <c:pt idx="2766">
                  <c:v>34466</c:v>
                </c:pt>
                <c:pt idx="2767">
                  <c:v>34467</c:v>
                </c:pt>
                <c:pt idx="2768">
                  <c:v>34470</c:v>
                </c:pt>
                <c:pt idx="2769">
                  <c:v>34471</c:v>
                </c:pt>
                <c:pt idx="2770">
                  <c:v>34472</c:v>
                </c:pt>
                <c:pt idx="2771">
                  <c:v>34473</c:v>
                </c:pt>
                <c:pt idx="2772">
                  <c:v>34474</c:v>
                </c:pt>
                <c:pt idx="2773">
                  <c:v>34477</c:v>
                </c:pt>
                <c:pt idx="2774">
                  <c:v>34478</c:v>
                </c:pt>
                <c:pt idx="2775">
                  <c:v>34479</c:v>
                </c:pt>
                <c:pt idx="2776">
                  <c:v>34480</c:v>
                </c:pt>
                <c:pt idx="2777">
                  <c:v>34481</c:v>
                </c:pt>
                <c:pt idx="2778">
                  <c:v>34485</c:v>
                </c:pt>
                <c:pt idx="2779">
                  <c:v>34486</c:v>
                </c:pt>
                <c:pt idx="2780">
                  <c:v>34487</c:v>
                </c:pt>
                <c:pt idx="2781">
                  <c:v>34488</c:v>
                </c:pt>
                <c:pt idx="2782">
                  <c:v>34491</c:v>
                </c:pt>
                <c:pt idx="2783">
                  <c:v>34492</c:v>
                </c:pt>
                <c:pt idx="2784">
                  <c:v>34493</c:v>
                </c:pt>
                <c:pt idx="2785">
                  <c:v>34494</c:v>
                </c:pt>
                <c:pt idx="2786">
                  <c:v>34495</c:v>
                </c:pt>
                <c:pt idx="2787">
                  <c:v>34498</c:v>
                </c:pt>
                <c:pt idx="2788">
                  <c:v>34499</c:v>
                </c:pt>
                <c:pt idx="2789">
                  <c:v>34500</c:v>
                </c:pt>
                <c:pt idx="2790">
                  <c:v>34501</c:v>
                </c:pt>
                <c:pt idx="2791">
                  <c:v>34502</c:v>
                </c:pt>
                <c:pt idx="2792">
                  <c:v>34505</c:v>
                </c:pt>
                <c:pt idx="2793">
                  <c:v>34506</c:v>
                </c:pt>
                <c:pt idx="2794">
                  <c:v>34507</c:v>
                </c:pt>
                <c:pt idx="2795">
                  <c:v>34508</c:v>
                </c:pt>
                <c:pt idx="2796">
                  <c:v>34509</c:v>
                </c:pt>
                <c:pt idx="2797">
                  <c:v>34512</c:v>
                </c:pt>
                <c:pt idx="2798">
                  <c:v>34513</c:v>
                </c:pt>
                <c:pt idx="2799">
                  <c:v>34514</c:v>
                </c:pt>
                <c:pt idx="2800">
                  <c:v>34515</c:v>
                </c:pt>
                <c:pt idx="2801">
                  <c:v>34516</c:v>
                </c:pt>
                <c:pt idx="2802">
                  <c:v>34520</c:v>
                </c:pt>
                <c:pt idx="2803">
                  <c:v>34521</c:v>
                </c:pt>
                <c:pt idx="2804">
                  <c:v>34522</c:v>
                </c:pt>
                <c:pt idx="2805">
                  <c:v>34523</c:v>
                </c:pt>
                <c:pt idx="2806">
                  <c:v>34526</c:v>
                </c:pt>
                <c:pt idx="2807">
                  <c:v>34527</c:v>
                </c:pt>
                <c:pt idx="2808">
                  <c:v>34528</c:v>
                </c:pt>
                <c:pt idx="2809">
                  <c:v>34529</c:v>
                </c:pt>
                <c:pt idx="2810">
                  <c:v>34530</c:v>
                </c:pt>
                <c:pt idx="2811">
                  <c:v>34533</c:v>
                </c:pt>
                <c:pt idx="2812">
                  <c:v>34534</c:v>
                </c:pt>
                <c:pt idx="2813">
                  <c:v>34535</c:v>
                </c:pt>
                <c:pt idx="2814">
                  <c:v>34536</c:v>
                </c:pt>
                <c:pt idx="2815">
                  <c:v>34537</c:v>
                </c:pt>
                <c:pt idx="2816">
                  <c:v>34540</c:v>
                </c:pt>
                <c:pt idx="2817">
                  <c:v>34541</c:v>
                </c:pt>
                <c:pt idx="2818">
                  <c:v>34542</c:v>
                </c:pt>
                <c:pt idx="2819">
                  <c:v>34543</c:v>
                </c:pt>
                <c:pt idx="2820">
                  <c:v>34544</c:v>
                </c:pt>
                <c:pt idx="2821">
                  <c:v>34547</c:v>
                </c:pt>
                <c:pt idx="2822">
                  <c:v>34548</c:v>
                </c:pt>
                <c:pt idx="2823">
                  <c:v>34549</c:v>
                </c:pt>
                <c:pt idx="2824">
                  <c:v>34550</c:v>
                </c:pt>
                <c:pt idx="2825">
                  <c:v>34551</c:v>
                </c:pt>
                <c:pt idx="2826">
                  <c:v>34554</c:v>
                </c:pt>
                <c:pt idx="2827">
                  <c:v>34555</c:v>
                </c:pt>
                <c:pt idx="2828">
                  <c:v>34556</c:v>
                </c:pt>
                <c:pt idx="2829">
                  <c:v>34557</c:v>
                </c:pt>
                <c:pt idx="2830">
                  <c:v>34558</c:v>
                </c:pt>
                <c:pt idx="2831">
                  <c:v>34561</c:v>
                </c:pt>
                <c:pt idx="2832">
                  <c:v>34562</c:v>
                </c:pt>
                <c:pt idx="2833">
                  <c:v>34563</c:v>
                </c:pt>
                <c:pt idx="2834">
                  <c:v>34564</c:v>
                </c:pt>
                <c:pt idx="2835">
                  <c:v>34565</c:v>
                </c:pt>
                <c:pt idx="2836">
                  <c:v>34568</c:v>
                </c:pt>
                <c:pt idx="2837">
                  <c:v>34569</c:v>
                </c:pt>
                <c:pt idx="2838">
                  <c:v>34570</c:v>
                </c:pt>
                <c:pt idx="2839">
                  <c:v>34571</c:v>
                </c:pt>
                <c:pt idx="2840">
                  <c:v>34572</c:v>
                </c:pt>
                <c:pt idx="2841">
                  <c:v>34575</c:v>
                </c:pt>
                <c:pt idx="2842">
                  <c:v>34576</c:v>
                </c:pt>
                <c:pt idx="2843">
                  <c:v>34577</c:v>
                </c:pt>
                <c:pt idx="2844">
                  <c:v>34578</c:v>
                </c:pt>
                <c:pt idx="2845">
                  <c:v>34579</c:v>
                </c:pt>
                <c:pt idx="2846">
                  <c:v>34583</c:v>
                </c:pt>
                <c:pt idx="2847">
                  <c:v>34584</c:v>
                </c:pt>
                <c:pt idx="2848">
                  <c:v>34585</c:v>
                </c:pt>
                <c:pt idx="2849">
                  <c:v>34586</c:v>
                </c:pt>
                <c:pt idx="2850">
                  <c:v>34589</c:v>
                </c:pt>
                <c:pt idx="2851">
                  <c:v>34590</c:v>
                </c:pt>
                <c:pt idx="2852">
                  <c:v>34591</c:v>
                </c:pt>
                <c:pt idx="2853">
                  <c:v>34592</c:v>
                </c:pt>
                <c:pt idx="2854">
                  <c:v>34593</c:v>
                </c:pt>
                <c:pt idx="2855">
                  <c:v>34596</c:v>
                </c:pt>
                <c:pt idx="2856">
                  <c:v>34597</c:v>
                </c:pt>
                <c:pt idx="2857">
                  <c:v>34598</c:v>
                </c:pt>
                <c:pt idx="2858">
                  <c:v>34599</c:v>
                </c:pt>
                <c:pt idx="2859">
                  <c:v>34600</c:v>
                </c:pt>
                <c:pt idx="2860">
                  <c:v>34603</c:v>
                </c:pt>
                <c:pt idx="2861">
                  <c:v>34604</c:v>
                </c:pt>
                <c:pt idx="2862">
                  <c:v>34605</c:v>
                </c:pt>
                <c:pt idx="2863">
                  <c:v>34606</c:v>
                </c:pt>
                <c:pt idx="2864">
                  <c:v>34607</c:v>
                </c:pt>
                <c:pt idx="2865">
                  <c:v>34610</c:v>
                </c:pt>
                <c:pt idx="2866">
                  <c:v>34611</c:v>
                </c:pt>
                <c:pt idx="2867">
                  <c:v>34612</c:v>
                </c:pt>
                <c:pt idx="2868">
                  <c:v>34613</c:v>
                </c:pt>
                <c:pt idx="2869">
                  <c:v>34614</c:v>
                </c:pt>
                <c:pt idx="2870">
                  <c:v>34617</c:v>
                </c:pt>
                <c:pt idx="2871">
                  <c:v>34618</c:v>
                </c:pt>
                <c:pt idx="2872">
                  <c:v>34619</c:v>
                </c:pt>
                <c:pt idx="2873">
                  <c:v>34620</c:v>
                </c:pt>
                <c:pt idx="2874">
                  <c:v>34621</c:v>
                </c:pt>
                <c:pt idx="2875">
                  <c:v>34624</c:v>
                </c:pt>
                <c:pt idx="2876">
                  <c:v>34625</c:v>
                </c:pt>
                <c:pt idx="2877">
                  <c:v>34626</c:v>
                </c:pt>
                <c:pt idx="2878">
                  <c:v>34627</c:v>
                </c:pt>
                <c:pt idx="2879">
                  <c:v>34628</c:v>
                </c:pt>
                <c:pt idx="2880">
                  <c:v>34631</c:v>
                </c:pt>
                <c:pt idx="2881">
                  <c:v>34632</c:v>
                </c:pt>
                <c:pt idx="2882">
                  <c:v>34633</c:v>
                </c:pt>
                <c:pt idx="2883">
                  <c:v>34634</c:v>
                </c:pt>
                <c:pt idx="2884">
                  <c:v>34635</c:v>
                </c:pt>
                <c:pt idx="2885">
                  <c:v>34638</c:v>
                </c:pt>
                <c:pt idx="2886">
                  <c:v>34639</c:v>
                </c:pt>
                <c:pt idx="2887">
                  <c:v>34640</c:v>
                </c:pt>
                <c:pt idx="2888">
                  <c:v>34641</c:v>
                </c:pt>
                <c:pt idx="2889">
                  <c:v>34642</c:v>
                </c:pt>
                <c:pt idx="2890">
                  <c:v>34645</c:v>
                </c:pt>
                <c:pt idx="2891">
                  <c:v>34646</c:v>
                </c:pt>
                <c:pt idx="2892">
                  <c:v>34647</c:v>
                </c:pt>
                <c:pt idx="2893">
                  <c:v>34648</c:v>
                </c:pt>
                <c:pt idx="2894">
                  <c:v>34649</c:v>
                </c:pt>
                <c:pt idx="2895">
                  <c:v>34652</c:v>
                </c:pt>
                <c:pt idx="2896">
                  <c:v>34653</c:v>
                </c:pt>
                <c:pt idx="2897">
                  <c:v>34654</c:v>
                </c:pt>
                <c:pt idx="2898">
                  <c:v>34655</c:v>
                </c:pt>
                <c:pt idx="2899">
                  <c:v>34656</c:v>
                </c:pt>
                <c:pt idx="2900">
                  <c:v>34659</c:v>
                </c:pt>
                <c:pt idx="2901">
                  <c:v>34660</c:v>
                </c:pt>
                <c:pt idx="2902">
                  <c:v>34661</c:v>
                </c:pt>
                <c:pt idx="2903">
                  <c:v>34666</c:v>
                </c:pt>
                <c:pt idx="2904">
                  <c:v>34667</c:v>
                </c:pt>
                <c:pt idx="2905">
                  <c:v>34668</c:v>
                </c:pt>
                <c:pt idx="2906">
                  <c:v>34669</c:v>
                </c:pt>
                <c:pt idx="2907">
                  <c:v>34670</c:v>
                </c:pt>
                <c:pt idx="2908">
                  <c:v>34673</c:v>
                </c:pt>
                <c:pt idx="2909">
                  <c:v>34674</c:v>
                </c:pt>
                <c:pt idx="2910">
                  <c:v>34675</c:v>
                </c:pt>
                <c:pt idx="2911">
                  <c:v>34676</c:v>
                </c:pt>
                <c:pt idx="2912">
                  <c:v>34677</c:v>
                </c:pt>
                <c:pt idx="2913">
                  <c:v>34680</c:v>
                </c:pt>
                <c:pt idx="2914">
                  <c:v>34681</c:v>
                </c:pt>
                <c:pt idx="2915">
                  <c:v>34682</c:v>
                </c:pt>
                <c:pt idx="2916">
                  <c:v>34683</c:v>
                </c:pt>
                <c:pt idx="2917">
                  <c:v>34684</c:v>
                </c:pt>
                <c:pt idx="2918">
                  <c:v>34687</c:v>
                </c:pt>
                <c:pt idx="2919">
                  <c:v>34688</c:v>
                </c:pt>
                <c:pt idx="2920">
                  <c:v>34689</c:v>
                </c:pt>
                <c:pt idx="2921">
                  <c:v>34690</c:v>
                </c:pt>
                <c:pt idx="2922">
                  <c:v>34691</c:v>
                </c:pt>
                <c:pt idx="2923">
                  <c:v>34695</c:v>
                </c:pt>
                <c:pt idx="2924">
                  <c:v>34696</c:v>
                </c:pt>
                <c:pt idx="2925">
                  <c:v>34697</c:v>
                </c:pt>
                <c:pt idx="2926">
                  <c:v>34698</c:v>
                </c:pt>
                <c:pt idx="2927">
                  <c:v>34702</c:v>
                </c:pt>
                <c:pt idx="2928">
                  <c:v>34703</c:v>
                </c:pt>
                <c:pt idx="2929">
                  <c:v>34704</c:v>
                </c:pt>
                <c:pt idx="2930">
                  <c:v>34705</c:v>
                </c:pt>
                <c:pt idx="2931">
                  <c:v>34708</c:v>
                </c:pt>
                <c:pt idx="2932">
                  <c:v>34709</c:v>
                </c:pt>
                <c:pt idx="2933">
                  <c:v>34710</c:v>
                </c:pt>
                <c:pt idx="2934">
                  <c:v>34711</c:v>
                </c:pt>
                <c:pt idx="2935">
                  <c:v>34712</c:v>
                </c:pt>
                <c:pt idx="2936">
                  <c:v>34715</c:v>
                </c:pt>
                <c:pt idx="2937">
                  <c:v>34716</c:v>
                </c:pt>
                <c:pt idx="2938">
                  <c:v>34717</c:v>
                </c:pt>
                <c:pt idx="2939">
                  <c:v>34718</c:v>
                </c:pt>
                <c:pt idx="2940">
                  <c:v>34719</c:v>
                </c:pt>
                <c:pt idx="2941">
                  <c:v>34722</c:v>
                </c:pt>
                <c:pt idx="2942">
                  <c:v>34723</c:v>
                </c:pt>
                <c:pt idx="2943">
                  <c:v>34724</c:v>
                </c:pt>
                <c:pt idx="2944">
                  <c:v>34725</c:v>
                </c:pt>
                <c:pt idx="2945">
                  <c:v>34726</c:v>
                </c:pt>
                <c:pt idx="2946">
                  <c:v>34729</c:v>
                </c:pt>
                <c:pt idx="2947">
                  <c:v>34730</c:v>
                </c:pt>
                <c:pt idx="2948">
                  <c:v>34731</c:v>
                </c:pt>
                <c:pt idx="2949">
                  <c:v>34732</c:v>
                </c:pt>
                <c:pt idx="2950">
                  <c:v>34733</c:v>
                </c:pt>
                <c:pt idx="2951">
                  <c:v>34736</c:v>
                </c:pt>
                <c:pt idx="2952">
                  <c:v>34737</c:v>
                </c:pt>
                <c:pt idx="2953">
                  <c:v>34738</c:v>
                </c:pt>
                <c:pt idx="2954">
                  <c:v>34739</c:v>
                </c:pt>
                <c:pt idx="2955">
                  <c:v>34740</c:v>
                </c:pt>
                <c:pt idx="2956">
                  <c:v>34743</c:v>
                </c:pt>
                <c:pt idx="2957">
                  <c:v>34744</c:v>
                </c:pt>
                <c:pt idx="2958">
                  <c:v>34745</c:v>
                </c:pt>
                <c:pt idx="2959">
                  <c:v>34746</c:v>
                </c:pt>
                <c:pt idx="2960">
                  <c:v>34747</c:v>
                </c:pt>
                <c:pt idx="2961">
                  <c:v>34751</c:v>
                </c:pt>
                <c:pt idx="2962">
                  <c:v>34752</c:v>
                </c:pt>
                <c:pt idx="2963">
                  <c:v>34753</c:v>
                </c:pt>
                <c:pt idx="2964">
                  <c:v>34754</c:v>
                </c:pt>
                <c:pt idx="2965">
                  <c:v>34757</c:v>
                </c:pt>
                <c:pt idx="2966">
                  <c:v>34758</c:v>
                </c:pt>
                <c:pt idx="2967">
                  <c:v>34759</c:v>
                </c:pt>
                <c:pt idx="2968">
                  <c:v>34760</c:v>
                </c:pt>
                <c:pt idx="2969">
                  <c:v>34761</c:v>
                </c:pt>
                <c:pt idx="2970">
                  <c:v>34764</c:v>
                </c:pt>
                <c:pt idx="2971">
                  <c:v>34765</c:v>
                </c:pt>
                <c:pt idx="2972">
                  <c:v>34766</c:v>
                </c:pt>
                <c:pt idx="2973">
                  <c:v>34767</c:v>
                </c:pt>
                <c:pt idx="2974">
                  <c:v>34768</c:v>
                </c:pt>
                <c:pt idx="2975">
                  <c:v>34771</c:v>
                </c:pt>
                <c:pt idx="2976">
                  <c:v>34772</c:v>
                </c:pt>
                <c:pt idx="2977">
                  <c:v>34773</c:v>
                </c:pt>
                <c:pt idx="2978">
                  <c:v>34774</c:v>
                </c:pt>
                <c:pt idx="2979">
                  <c:v>34775</c:v>
                </c:pt>
                <c:pt idx="2980">
                  <c:v>34778</c:v>
                </c:pt>
                <c:pt idx="2981">
                  <c:v>34779</c:v>
                </c:pt>
                <c:pt idx="2982">
                  <c:v>34780</c:v>
                </c:pt>
                <c:pt idx="2983">
                  <c:v>34781</c:v>
                </c:pt>
                <c:pt idx="2984">
                  <c:v>34782</c:v>
                </c:pt>
                <c:pt idx="2985">
                  <c:v>34785</c:v>
                </c:pt>
                <c:pt idx="2986">
                  <c:v>34786</c:v>
                </c:pt>
                <c:pt idx="2987">
                  <c:v>34787</c:v>
                </c:pt>
                <c:pt idx="2988">
                  <c:v>34788</c:v>
                </c:pt>
                <c:pt idx="2989">
                  <c:v>34789</c:v>
                </c:pt>
                <c:pt idx="2990">
                  <c:v>34792</c:v>
                </c:pt>
                <c:pt idx="2991">
                  <c:v>34793</c:v>
                </c:pt>
                <c:pt idx="2992">
                  <c:v>34794</c:v>
                </c:pt>
                <c:pt idx="2993">
                  <c:v>34795</c:v>
                </c:pt>
                <c:pt idx="2994">
                  <c:v>34796</c:v>
                </c:pt>
                <c:pt idx="2995">
                  <c:v>34799</c:v>
                </c:pt>
                <c:pt idx="2996">
                  <c:v>34800</c:v>
                </c:pt>
                <c:pt idx="2997">
                  <c:v>34801</c:v>
                </c:pt>
                <c:pt idx="2998">
                  <c:v>34802</c:v>
                </c:pt>
                <c:pt idx="2999">
                  <c:v>34806</c:v>
                </c:pt>
                <c:pt idx="3000">
                  <c:v>34807</c:v>
                </c:pt>
                <c:pt idx="3001">
                  <c:v>34808</c:v>
                </c:pt>
                <c:pt idx="3002">
                  <c:v>34809</c:v>
                </c:pt>
                <c:pt idx="3003">
                  <c:v>34810</c:v>
                </c:pt>
                <c:pt idx="3004">
                  <c:v>34813</c:v>
                </c:pt>
                <c:pt idx="3005">
                  <c:v>34814</c:v>
                </c:pt>
                <c:pt idx="3006">
                  <c:v>34815</c:v>
                </c:pt>
                <c:pt idx="3007">
                  <c:v>34816</c:v>
                </c:pt>
                <c:pt idx="3008">
                  <c:v>34817</c:v>
                </c:pt>
                <c:pt idx="3009">
                  <c:v>34820</c:v>
                </c:pt>
                <c:pt idx="3010">
                  <c:v>34821</c:v>
                </c:pt>
                <c:pt idx="3011">
                  <c:v>34822</c:v>
                </c:pt>
                <c:pt idx="3012">
                  <c:v>34823</c:v>
                </c:pt>
                <c:pt idx="3013">
                  <c:v>34824</c:v>
                </c:pt>
                <c:pt idx="3014">
                  <c:v>34827</c:v>
                </c:pt>
                <c:pt idx="3015">
                  <c:v>34828</c:v>
                </c:pt>
                <c:pt idx="3016">
                  <c:v>34829</c:v>
                </c:pt>
                <c:pt idx="3017">
                  <c:v>34830</c:v>
                </c:pt>
                <c:pt idx="3018">
                  <c:v>34831</c:v>
                </c:pt>
                <c:pt idx="3019">
                  <c:v>34834</c:v>
                </c:pt>
                <c:pt idx="3020">
                  <c:v>34835</c:v>
                </c:pt>
                <c:pt idx="3021">
                  <c:v>34836</c:v>
                </c:pt>
                <c:pt idx="3022">
                  <c:v>34837</c:v>
                </c:pt>
                <c:pt idx="3023">
                  <c:v>34838</c:v>
                </c:pt>
                <c:pt idx="3024">
                  <c:v>34841</c:v>
                </c:pt>
                <c:pt idx="3025">
                  <c:v>34842</c:v>
                </c:pt>
                <c:pt idx="3026">
                  <c:v>34843</c:v>
                </c:pt>
                <c:pt idx="3027">
                  <c:v>34844</c:v>
                </c:pt>
                <c:pt idx="3028">
                  <c:v>34845</c:v>
                </c:pt>
                <c:pt idx="3029">
                  <c:v>34849</c:v>
                </c:pt>
                <c:pt idx="3030">
                  <c:v>34850</c:v>
                </c:pt>
                <c:pt idx="3031">
                  <c:v>34851</c:v>
                </c:pt>
                <c:pt idx="3032">
                  <c:v>34852</c:v>
                </c:pt>
                <c:pt idx="3033">
                  <c:v>34855</c:v>
                </c:pt>
                <c:pt idx="3034">
                  <c:v>34856</c:v>
                </c:pt>
                <c:pt idx="3035">
                  <c:v>34857</c:v>
                </c:pt>
                <c:pt idx="3036">
                  <c:v>34858</c:v>
                </c:pt>
                <c:pt idx="3037">
                  <c:v>34859</c:v>
                </c:pt>
                <c:pt idx="3038">
                  <c:v>34862</c:v>
                </c:pt>
                <c:pt idx="3039">
                  <c:v>34863</c:v>
                </c:pt>
                <c:pt idx="3040">
                  <c:v>34864</c:v>
                </c:pt>
                <c:pt idx="3041">
                  <c:v>34865</c:v>
                </c:pt>
                <c:pt idx="3042">
                  <c:v>34866</c:v>
                </c:pt>
                <c:pt idx="3043">
                  <c:v>34869</c:v>
                </c:pt>
                <c:pt idx="3044">
                  <c:v>34870</c:v>
                </c:pt>
                <c:pt idx="3045">
                  <c:v>34871</c:v>
                </c:pt>
                <c:pt idx="3046">
                  <c:v>34872</c:v>
                </c:pt>
                <c:pt idx="3047">
                  <c:v>34873</c:v>
                </c:pt>
                <c:pt idx="3048">
                  <c:v>34876</c:v>
                </c:pt>
                <c:pt idx="3049">
                  <c:v>34877</c:v>
                </c:pt>
                <c:pt idx="3050">
                  <c:v>34878</c:v>
                </c:pt>
                <c:pt idx="3051">
                  <c:v>34879</c:v>
                </c:pt>
                <c:pt idx="3052">
                  <c:v>34880</c:v>
                </c:pt>
                <c:pt idx="3053">
                  <c:v>34885</c:v>
                </c:pt>
                <c:pt idx="3054">
                  <c:v>34886</c:v>
                </c:pt>
                <c:pt idx="3055">
                  <c:v>34887</c:v>
                </c:pt>
                <c:pt idx="3056">
                  <c:v>34890</c:v>
                </c:pt>
                <c:pt idx="3057">
                  <c:v>34891</c:v>
                </c:pt>
                <c:pt idx="3058">
                  <c:v>34892</c:v>
                </c:pt>
                <c:pt idx="3059">
                  <c:v>34893</c:v>
                </c:pt>
                <c:pt idx="3060">
                  <c:v>34894</c:v>
                </c:pt>
                <c:pt idx="3061">
                  <c:v>34897</c:v>
                </c:pt>
                <c:pt idx="3062">
                  <c:v>34898</c:v>
                </c:pt>
                <c:pt idx="3063">
                  <c:v>34899</c:v>
                </c:pt>
                <c:pt idx="3064">
                  <c:v>34900</c:v>
                </c:pt>
                <c:pt idx="3065">
                  <c:v>34901</c:v>
                </c:pt>
                <c:pt idx="3066">
                  <c:v>34904</c:v>
                </c:pt>
                <c:pt idx="3067">
                  <c:v>34905</c:v>
                </c:pt>
                <c:pt idx="3068">
                  <c:v>34906</c:v>
                </c:pt>
                <c:pt idx="3069">
                  <c:v>34907</c:v>
                </c:pt>
                <c:pt idx="3070">
                  <c:v>34908</c:v>
                </c:pt>
                <c:pt idx="3071">
                  <c:v>34911</c:v>
                </c:pt>
                <c:pt idx="3072">
                  <c:v>34912</c:v>
                </c:pt>
                <c:pt idx="3073">
                  <c:v>34913</c:v>
                </c:pt>
                <c:pt idx="3074">
                  <c:v>34914</c:v>
                </c:pt>
                <c:pt idx="3075">
                  <c:v>34915</c:v>
                </c:pt>
                <c:pt idx="3076">
                  <c:v>34918</c:v>
                </c:pt>
                <c:pt idx="3077">
                  <c:v>34919</c:v>
                </c:pt>
                <c:pt idx="3078">
                  <c:v>34920</c:v>
                </c:pt>
                <c:pt idx="3079">
                  <c:v>34921</c:v>
                </c:pt>
                <c:pt idx="3080">
                  <c:v>34922</c:v>
                </c:pt>
                <c:pt idx="3081">
                  <c:v>34925</c:v>
                </c:pt>
                <c:pt idx="3082">
                  <c:v>34926</c:v>
                </c:pt>
                <c:pt idx="3083">
                  <c:v>34927</c:v>
                </c:pt>
                <c:pt idx="3084">
                  <c:v>34928</c:v>
                </c:pt>
                <c:pt idx="3085">
                  <c:v>34929</c:v>
                </c:pt>
                <c:pt idx="3086">
                  <c:v>34932</c:v>
                </c:pt>
                <c:pt idx="3087">
                  <c:v>34933</c:v>
                </c:pt>
                <c:pt idx="3088">
                  <c:v>34934</c:v>
                </c:pt>
                <c:pt idx="3089">
                  <c:v>34935</c:v>
                </c:pt>
                <c:pt idx="3090">
                  <c:v>34936</c:v>
                </c:pt>
                <c:pt idx="3091">
                  <c:v>34939</c:v>
                </c:pt>
                <c:pt idx="3092">
                  <c:v>34940</c:v>
                </c:pt>
                <c:pt idx="3093">
                  <c:v>34941</c:v>
                </c:pt>
                <c:pt idx="3094">
                  <c:v>34942</c:v>
                </c:pt>
                <c:pt idx="3095">
                  <c:v>34943</c:v>
                </c:pt>
                <c:pt idx="3096">
                  <c:v>34947</c:v>
                </c:pt>
                <c:pt idx="3097">
                  <c:v>34948</c:v>
                </c:pt>
                <c:pt idx="3098">
                  <c:v>34949</c:v>
                </c:pt>
                <c:pt idx="3099">
                  <c:v>34950</c:v>
                </c:pt>
                <c:pt idx="3100">
                  <c:v>34953</c:v>
                </c:pt>
                <c:pt idx="3101">
                  <c:v>34954</c:v>
                </c:pt>
                <c:pt idx="3102">
                  <c:v>34955</c:v>
                </c:pt>
                <c:pt idx="3103">
                  <c:v>34956</c:v>
                </c:pt>
                <c:pt idx="3104">
                  <c:v>34957</c:v>
                </c:pt>
                <c:pt idx="3105">
                  <c:v>34960</c:v>
                </c:pt>
                <c:pt idx="3106">
                  <c:v>34961</c:v>
                </c:pt>
                <c:pt idx="3107">
                  <c:v>34962</c:v>
                </c:pt>
                <c:pt idx="3108">
                  <c:v>34963</c:v>
                </c:pt>
                <c:pt idx="3109">
                  <c:v>34964</c:v>
                </c:pt>
                <c:pt idx="3110">
                  <c:v>34967</c:v>
                </c:pt>
                <c:pt idx="3111">
                  <c:v>34968</c:v>
                </c:pt>
                <c:pt idx="3112">
                  <c:v>34969</c:v>
                </c:pt>
                <c:pt idx="3113">
                  <c:v>34970</c:v>
                </c:pt>
                <c:pt idx="3114">
                  <c:v>34971</c:v>
                </c:pt>
                <c:pt idx="3115">
                  <c:v>34974</c:v>
                </c:pt>
                <c:pt idx="3116">
                  <c:v>34975</c:v>
                </c:pt>
                <c:pt idx="3117">
                  <c:v>34976</c:v>
                </c:pt>
                <c:pt idx="3118">
                  <c:v>34977</c:v>
                </c:pt>
                <c:pt idx="3119">
                  <c:v>34978</c:v>
                </c:pt>
                <c:pt idx="3120">
                  <c:v>34981</c:v>
                </c:pt>
                <c:pt idx="3121">
                  <c:v>34982</c:v>
                </c:pt>
                <c:pt idx="3122">
                  <c:v>34983</c:v>
                </c:pt>
                <c:pt idx="3123">
                  <c:v>34984</c:v>
                </c:pt>
                <c:pt idx="3124">
                  <c:v>34985</c:v>
                </c:pt>
                <c:pt idx="3125">
                  <c:v>34988</c:v>
                </c:pt>
                <c:pt idx="3126">
                  <c:v>34989</c:v>
                </c:pt>
                <c:pt idx="3127">
                  <c:v>34990</c:v>
                </c:pt>
                <c:pt idx="3128">
                  <c:v>34991</c:v>
                </c:pt>
                <c:pt idx="3129">
                  <c:v>34992</c:v>
                </c:pt>
                <c:pt idx="3130">
                  <c:v>34995</c:v>
                </c:pt>
                <c:pt idx="3131">
                  <c:v>34996</c:v>
                </c:pt>
                <c:pt idx="3132">
                  <c:v>34997</c:v>
                </c:pt>
                <c:pt idx="3133">
                  <c:v>34998</c:v>
                </c:pt>
                <c:pt idx="3134">
                  <c:v>34999</c:v>
                </c:pt>
                <c:pt idx="3135">
                  <c:v>35002</c:v>
                </c:pt>
                <c:pt idx="3136">
                  <c:v>35003</c:v>
                </c:pt>
                <c:pt idx="3137">
                  <c:v>35004</c:v>
                </c:pt>
                <c:pt idx="3138">
                  <c:v>35005</c:v>
                </c:pt>
                <c:pt idx="3139">
                  <c:v>35006</c:v>
                </c:pt>
                <c:pt idx="3140">
                  <c:v>35009</c:v>
                </c:pt>
                <c:pt idx="3141">
                  <c:v>35010</c:v>
                </c:pt>
                <c:pt idx="3142">
                  <c:v>35011</c:v>
                </c:pt>
                <c:pt idx="3143">
                  <c:v>35012</c:v>
                </c:pt>
                <c:pt idx="3144">
                  <c:v>35013</c:v>
                </c:pt>
                <c:pt idx="3145">
                  <c:v>35016</c:v>
                </c:pt>
                <c:pt idx="3146">
                  <c:v>35017</c:v>
                </c:pt>
                <c:pt idx="3147">
                  <c:v>35018</c:v>
                </c:pt>
                <c:pt idx="3148">
                  <c:v>35019</c:v>
                </c:pt>
                <c:pt idx="3149">
                  <c:v>35020</c:v>
                </c:pt>
                <c:pt idx="3150">
                  <c:v>35023</c:v>
                </c:pt>
                <c:pt idx="3151">
                  <c:v>35024</c:v>
                </c:pt>
                <c:pt idx="3152">
                  <c:v>35025</c:v>
                </c:pt>
                <c:pt idx="3153">
                  <c:v>35030</c:v>
                </c:pt>
                <c:pt idx="3154">
                  <c:v>35031</c:v>
                </c:pt>
                <c:pt idx="3155">
                  <c:v>35032</c:v>
                </c:pt>
                <c:pt idx="3156">
                  <c:v>35033</c:v>
                </c:pt>
                <c:pt idx="3157">
                  <c:v>35034</c:v>
                </c:pt>
                <c:pt idx="3158">
                  <c:v>35037</c:v>
                </c:pt>
                <c:pt idx="3159">
                  <c:v>35038</c:v>
                </c:pt>
                <c:pt idx="3160">
                  <c:v>35039</c:v>
                </c:pt>
                <c:pt idx="3161">
                  <c:v>35040</c:v>
                </c:pt>
                <c:pt idx="3162">
                  <c:v>35041</c:v>
                </c:pt>
                <c:pt idx="3163">
                  <c:v>35044</c:v>
                </c:pt>
                <c:pt idx="3164">
                  <c:v>35045</c:v>
                </c:pt>
                <c:pt idx="3165">
                  <c:v>35046</c:v>
                </c:pt>
                <c:pt idx="3166">
                  <c:v>35047</c:v>
                </c:pt>
                <c:pt idx="3167">
                  <c:v>35048</c:v>
                </c:pt>
                <c:pt idx="3168">
                  <c:v>35051</c:v>
                </c:pt>
                <c:pt idx="3169">
                  <c:v>35052</c:v>
                </c:pt>
                <c:pt idx="3170">
                  <c:v>35053</c:v>
                </c:pt>
                <c:pt idx="3171">
                  <c:v>35054</c:v>
                </c:pt>
                <c:pt idx="3172">
                  <c:v>35055</c:v>
                </c:pt>
                <c:pt idx="3173">
                  <c:v>35059</c:v>
                </c:pt>
                <c:pt idx="3174">
                  <c:v>35060</c:v>
                </c:pt>
                <c:pt idx="3175">
                  <c:v>35061</c:v>
                </c:pt>
                <c:pt idx="3176">
                  <c:v>35062</c:v>
                </c:pt>
                <c:pt idx="3177">
                  <c:v>35066</c:v>
                </c:pt>
                <c:pt idx="3178">
                  <c:v>35067</c:v>
                </c:pt>
                <c:pt idx="3179">
                  <c:v>35068</c:v>
                </c:pt>
                <c:pt idx="3180">
                  <c:v>35069</c:v>
                </c:pt>
                <c:pt idx="3181">
                  <c:v>35072</c:v>
                </c:pt>
                <c:pt idx="3182">
                  <c:v>35073</c:v>
                </c:pt>
                <c:pt idx="3183">
                  <c:v>35074</c:v>
                </c:pt>
                <c:pt idx="3184">
                  <c:v>35075</c:v>
                </c:pt>
                <c:pt idx="3185">
                  <c:v>35076</c:v>
                </c:pt>
                <c:pt idx="3186">
                  <c:v>35079</c:v>
                </c:pt>
                <c:pt idx="3187">
                  <c:v>35080</c:v>
                </c:pt>
                <c:pt idx="3188">
                  <c:v>35081</c:v>
                </c:pt>
                <c:pt idx="3189">
                  <c:v>35082</c:v>
                </c:pt>
                <c:pt idx="3190">
                  <c:v>35083</c:v>
                </c:pt>
                <c:pt idx="3191">
                  <c:v>35086</c:v>
                </c:pt>
                <c:pt idx="3192">
                  <c:v>35087</c:v>
                </c:pt>
                <c:pt idx="3193">
                  <c:v>35088</c:v>
                </c:pt>
                <c:pt idx="3194">
                  <c:v>35089</c:v>
                </c:pt>
                <c:pt idx="3195">
                  <c:v>35090</c:v>
                </c:pt>
                <c:pt idx="3196">
                  <c:v>35093</c:v>
                </c:pt>
                <c:pt idx="3197">
                  <c:v>35094</c:v>
                </c:pt>
                <c:pt idx="3198">
                  <c:v>35095</c:v>
                </c:pt>
                <c:pt idx="3199">
                  <c:v>35096</c:v>
                </c:pt>
                <c:pt idx="3200">
                  <c:v>35097</c:v>
                </c:pt>
                <c:pt idx="3201">
                  <c:v>35100</c:v>
                </c:pt>
                <c:pt idx="3202">
                  <c:v>35101</c:v>
                </c:pt>
                <c:pt idx="3203">
                  <c:v>35102</c:v>
                </c:pt>
                <c:pt idx="3204">
                  <c:v>35103</c:v>
                </c:pt>
                <c:pt idx="3205">
                  <c:v>35104</c:v>
                </c:pt>
                <c:pt idx="3206">
                  <c:v>35107</c:v>
                </c:pt>
                <c:pt idx="3207">
                  <c:v>35108</c:v>
                </c:pt>
                <c:pt idx="3208">
                  <c:v>35109</c:v>
                </c:pt>
                <c:pt idx="3209">
                  <c:v>35110</c:v>
                </c:pt>
                <c:pt idx="3210">
                  <c:v>35111</c:v>
                </c:pt>
                <c:pt idx="3211">
                  <c:v>35115</c:v>
                </c:pt>
                <c:pt idx="3212">
                  <c:v>35116</c:v>
                </c:pt>
                <c:pt idx="3213">
                  <c:v>35117</c:v>
                </c:pt>
                <c:pt idx="3214">
                  <c:v>35118</c:v>
                </c:pt>
                <c:pt idx="3215">
                  <c:v>35121</c:v>
                </c:pt>
                <c:pt idx="3216">
                  <c:v>35122</c:v>
                </c:pt>
                <c:pt idx="3217">
                  <c:v>35123</c:v>
                </c:pt>
                <c:pt idx="3218">
                  <c:v>35124</c:v>
                </c:pt>
                <c:pt idx="3219">
                  <c:v>35125</c:v>
                </c:pt>
                <c:pt idx="3220">
                  <c:v>35128</c:v>
                </c:pt>
                <c:pt idx="3221">
                  <c:v>35129</c:v>
                </c:pt>
                <c:pt idx="3222">
                  <c:v>35130</c:v>
                </c:pt>
                <c:pt idx="3223">
                  <c:v>35131</c:v>
                </c:pt>
                <c:pt idx="3224">
                  <c:v>35132</c:v>
                </c:pt>
                <c:pt idx="3225">
                  <c:v>35135</c:v>
                </c:pt>
                <c:pt idx="3226">
                  <c:v>35136</c:v>
                </c:pt>
                <c:pt idx="3227">
                  <c:v>35137</c:v>
                </c:pt>
                <c:pt idx="3228">
                  <c:v>35138</c:v>
                </c:pt>
                <c:pt idx="3229">
                  <c:v>35139</c:v>
                </c:pt>
                <c:pt idx="3230">
                  <c:v>35142</c:v>
                </c:pt>
                <c:pt idx="3231">
                  <c:v>35143</c:v>
                </c:pt>
                <c:pt idx="3232">
                  <c:v>35144</c:v>
                </c:pt>
                <c:pt idx="3233">
                  <c:v>35145</c:v>
                </c:pt>
                <c:pt idx="3234">
                  <c:v>35146</c:v>
                </c:pt>
                <c:pt idx="3235">
                  <c:v>35149</c:v>
                </c:pt>
                <c:pt idx="3236">
                  <c:v>35150</c:v>
                </c:pt>
                <c:pt idx="3237">
                  <c:v>35151</c:v>
                </c:pt>
                <c:pt idx="3238">
                  <c:v>35152</c:v>
                </c:pt>
                <c:pt idx="3239">
                  <c:v>35153</c:v>
                </c:pt>
                <c:pt idx="3240">
                  <c:v>35156</c:v>
                </c:pt>
                <c:pt idx="3241">
                  <c:v>35157</c:v>
                </c:pt>
                <c:pt idx="3242">
                  <c:v>35158</c:v>
                </c:pt>
                <c:pt idx="3243">
                  <c:v>35159</c:v>
                </c:pt>
                <c:pt idx="3244">
                  <c:v>35163</c:v>
                </c:pt>
                <c:pt idx="3245">
                  <c:v>35164</c:v>
                </c:pt>
                <c:pt idx="3246">
                  <c:v>35165</c:v>
                </c:pt>
                <c:pt idx="3247">
                  <c:v>35166</c:v>
                </c:pt>
                <c:pt idx="3248">
                  <c:v>35167</c:v>
                </c:pt>
                <c:pt idx="3249">
                  <c:v>35170</c:v>
                </c:pt>
                <c:pt idx="3250">
                  <c:v>35171</c:v>
                </c:pt>
                <c:pt idx="3251">
                  <c:v>35172</c:v>
                </c:pt>
                <c:pt idx="3252">
                  <c:v>35173</c:v>
                </c:pt>
                <c:pt idx="3253">
                  <c:v>35174</c:v>
                </c:pt>
                <c:pt idx="3254">
                  <c:v>35177</c:v>
                </c:pt>
                <c:pt idx="3255">
                  <c:v>35178</c:v>
                </c:pt>
                <c:pt idx="3256">
                  <c:v>35179</c:v>
                </c:pt>
                <c:pt idx="3257">
                  <c:v>35180</c:v>
                </c:pt>
                <c:pt idx="3258">
                  <c:v>35181</c:v>
                </c:pt>
                <c:pt idx="3259">
                  <c:v>35184</c:v>
                </c:pt>
                <c:pt idx="3260">
                  <c:v>35185</c:v>
                </c:pt>
                <c:pt idx="3261">
                  <c:v>35186</c:v>
                </c:pt>
                <c:pt idx="3262">
                  <c:v>35187</c:v>
                </c:pt>
                <c:pt idx="3263">
                  <c:v>35188</c:v>
                </c:pt>
                <c:pt idx="3264">
                  <c:v>35191</c:v>
                </c:pt>
                <c:pt idx="3265">
                  <c:v>35192</c:v>
                </c:pt>
                <c:pt idx="3266">
                  <c:v>35193</c:v>
                </c:pt>
                <c:pt idx="3267">
                  <c:v>35194</c:v>
                </c:pt>
                <c:pt idx="3268">
                  <c:v>35195</c:v>
                </c:pt>
                <c:pt idx="3269">
                  <c:v>35198</c:v>
                </c:pt>
                <c:pt idx="3270">
                  <c:v>35199</c:v>
                </c:pt>
                <c:pt idx="3271">
                  <c:v>35200</c:v>
                </c:pt>
                <c:pt idx="3272">
                  <c:v>35201</c:v>
                </c:pt>
                <c:pt idx="3273">
                  <c:v>35202</c:v>
                </c:pt>
                <c:pt idx="3274">
                  <c:v>35205</c:v>
                </c:pt>
                <c:pt idx="3275">
                  <c:v>35206</c:v>
                </c:pt>
                <c:pt idx="3276">
                  <c:v>35207</c:v>
                </c:pt>
                <c:pt idx="3277">
                  <c:v>35208</c:v>
                </c:pt>
                <c:pt idx="3278">
                  <c:v>35209</c:v>
                </c:pt>
                <c:pt idx="3279">
                  <c:v>35213</c:v>
                </c:pt>
                <c:pt idx="3280">
                  <c:v>35214</c:v>
                </c:pt>
                <c:pt idx="3281">
                  <c:v>35215</c:v>
                </c:pt>
                <c:pt idx="3282">
                  <c:v>35216</c:v>
                </c:pt>
                <c:pt idx="3283">
                  <c:v>35219</c:v>
                </c:pt>
                <c:pt idx="3284">
                  <c:v>35220</c:v>
                </c:pt>
                <c:pt idx="3285">
                  <c:v>35221</c:v>
                </c:pt>
                <c:pt idx="3286">
                  <c:v>35222</c:v>
                </c:pt>
                <c:pt idx="3287">
                  <c:v>35223</c:v>
                </c:pt>
                <c:pt idx="3288">
                  <c:v>35226</c:v>
                </c:pt>
                <c:pt idx="3289">
                  <c:v>35227</c:v>
                </c:pt>
                <c:pt idx="3290">
                  <c:v>35228</c:v>
                </c:pt>
                <c:pt idx="3291">
                  <c:v>35229</c:v>
                </c:pt>
                <c:pt idx="3292">
                  <c:v>35230</c:v>
                </c:pt>
                <c:pt idx="3293">
                  <c:v>35233</c:v>
                </c:pt>
                <c:pt idx="3294">
                  <c:v>35234</c:v>
                </c:pt>
                <c:pt idx="3295">
                  <c:v>35235</c:v>
                </c:pt>
                <c:pt idx="3296">
                  <c:v>35236</c:v>
                </c:pt>
                <c:pt idx="3297">
                  <c:v>35237</c:v>
                </c:pt>
                <c:pt idx="3298">
                  <c:v>35240</c:v>
                </c:pt>
                <c:pt idx="3299">
                  <c:v>35241</c:v>
                </c:pt>
                <c:pt idx="3300">
                  <c:v>35242</c:v>
                </c:pt>
                <c:pt idx="3301">
                  <c:v>35243</c:v>
                </c:pt>
                <c:pt idx="3302">
                  <c:v>35244</c:v>
                </c:pt>
                <c:pt idx="3303">
                  <c:v>35247</c:v>
                </c:pt>
                <c:pt idx="3304">
                  <c:v>35248</c:v>
                </c:pt>
                <c:pt idx="3305">
                  <c:v>35249</c:v>
                </c:pt>
                <c:pt idx="3306">
                  <c:v>35254</c:v>
                </c:pt>
                <c:pt idx="3307">
                  <c:v>35255</c:v>
                </c:pt>
                <c:pt idx="3308">
                  <c:v>35256</c:v>
                </c:pt>
                <c:pt idx="3309">
                  <c:v>35257</c:v>
                </c:pt>
                <c:pt idx="3310">
                  <c:v>35258</c:v>
                </c:pt>
                <c:pt idx="3311">
                  <c:v>35261</c:v>
                </c:pt>
                <c:pt idx="3312">
                  <c:v>35262</c:v>
                </c:pt>
                <c:pt idx="3313">
                  <c:v>35263</c:v>
                </c:pt>
                <c:pt idx="3314">
                  <c:v>35264</c:v>
                </c:pt>
                <c:pt idx="3315">
                  <c:v>35265</c:v>
                </c:pt>
                <c:pt idx="3316">
                  <c:v>35268</c:v>
                </c:pt>
                <c:pt idx="3317">
                  <c:v>35269</c:v>
                </c:pt>
                <c:pt idx="3318">
                  <c:v>35270</c:v>
                </c:pt>
                <c:pt idx="3319">
                  <c:v>35271</c:v>
                </c:pt>
                <c:pt idx="3320">
                  <c:v>35272</c:v>
                </c:pt>
                <c:pt idx="3321">
                  <c:v>35275</c:v>
                </c:pt>
                <c:pt idx="3322">
                  <c:v>35276</c:v>
                </c:pt>
                <c:pt idx="3323">
                  <c:v>35277</c:v>
                </c:pt>
                <c:pt idx="3324">
                  <c:v>35278</c:v>
                </c:pt>
                <c:pt idx="3325">
                  <c:v>35279</c:v>
                </c:pt>
                <c:pt idx="3326">
                  <c:v>35282</c:v>
                </c:pt>
                <c:pt idx="3327">
                  <c:v>35283</c:v>
                </c:pt>
                <c:pt idx="3328">
                  <c:v>35284</c:v>
                </c:pt>
                <c:pt idx="3329">
                  <c:v>35285</c:v>
                </c:pt>
                <c:pt idx="3330">
                  <c:v>35286</c:v>
                </c:pt>
                <c:pt idx="3331">
                  <c:v>35289</c:v>
                </c:pt>
                <c:pt idx="3332">
                  <c:v>35290</c:v>
                </c:pt>
                <c:pt idx="3333">
                  <c:v>35291</c:v>
                </c:pt>
                <c:pt idx="3334">
                  <c:v>35292</c:v>
                </c:pt>
                <c:pt idx="3335">
                  <c:v>35293</c:v>
                </c:pt>
                <c:pt idx="3336">
                  <c:v>35296</c:v>
                </c:pt>
                <c:pt idx="3337">
                  <c:v>35297</c:v>
                </c:pt>
                <c:pt idx="3338">
                  <c:v>35298</c:v>
                </c:pt>
                <c:pt idx="3339">
                  <c:v>35299</c:v>
                </c:pt>
                <c:pt idx="3340">
                  <c:v>35300</c:v>
                </c:pt>
                <c:pt idx="3341">
                  <c:v>35303</c:v>
                </c:pt>
                <c:pt idx="3342">
                  <c:v>35304</c:v>
                </c:pt>
                <c:pt idx="3343">
                  <c:v>35305</c:v>
                </c:pt>
                <c:pt idx="3344">
                  <c:v>35306</c:v>
                </c:pt>
                <c:pt idx="3345">
                  <c:v>35307</c:v>
                </c:pt>
                <c:pt idx="3346">
                  <c:v>35311</c:v>
                </c:pt>
                <c:pt idx="3347">
                  <c:v>35312</c:v>
                </c:pt>
                <c:pt idx="3348">
                  <c:v>35313</c:v>
                </c:pt>
                <c:pt idx="3349">
                  <c:v>35314</c:v>
                </c:pt>
                <c:pt idx="3350">
                  <c:v>35317</c:v>
                </c:pt>
                <c:pt idx="3351">
                  <c:v>35318</c:v>
                </c:pt>
                <c:pt idx="3352">
                  <c:v>35319</c:v>
                </c:pt>
                <c:pt idx="3353">
                  <c:v>35320</c:v>
                </c:pt>
                <c:pt idx="3354">
                  <c:v>35321</c:v>
                </c:pt>
                <c:pt idx="3355">
                  <c:v>35324</c:v>
                </c:pt>
                <c:pt idx="3356">
                  <c:v>35325</c:v>
                </c:pt>
                <c:pt idx="3357">
                  <c:v>35326</c:v>
                </c:pt>
                <c:pt idx="3358">
                  <c:v>35327</c:v>
                </c:pt>
                <c:pt idx="3359">
                  <c:v>35328</c:v>
                </c:pt>
                <c:pt idx="3360">
                  <c:v>35331</c:v>
                </c:pt>
                <c:pt idx="3361">
                  <c:v>35332</c:v>
                </c:pt>
                <c:pt idx="3362">
                  <c:v>35333</c:v>
                </c:pt>
                <c:pt idx="3363">
                  <c:v>35334</c:v>
                </c:pt>
                <c:pt idx="3364">
                  <c:v>35335</c:v>
                </c:pt>
                <c:pt idx="3365">
                  <c:v>35338</c:v>
                </c:pt>
                <c:pt idx="3366">
                  <c:v>35339</c:v>
                </c:pt>
                <c:pt idx="3367">
                  <c:v>35340</c:v>
                </c:pt>
                <c:pt idx="3368">
                  <c:v>35341</c:v>
                </c:pt>
                <c:pt idx="3369">
                  <c:v>35342</c:v>
                </c:pt>
                <c:pt idx="3370">
                  <c:v>35345</c:v>
                </c:pt>
                <c:pt idx="3371">
                  <c:v>35346</c:v>
                </c:pt>
                <c:pt idx="3372">
                  <c:v>35347</c:v>
                </c:pt>
                <c:pt idx="3373">
                  <c:v>35348</c:v>
                </c:pt>
                <c:pt idx="3374">
                  <c:v>35349</c:v>
                </c:pt>
                <c:pt idx="3375">
                  <c:v>35352</c:v>
                </c:pt>
                <c:pt idx="3376">
                  <c:v>35353</c:v>
                </c:pt>
                <c:pt idx="3377">
                  <c:v>35354</c:v>
                </c:pt>
                <c:pt idx="3378">
                  <c:v>35355</c:v>
                </c:pt>
                <c:pt idx="3379">
                  <c:v>35356</c:v>
                </c:pt>
                <c:pt idx="3380">
                  <c:v>35359</c:v>
                </c:pt>
                <c:pt idx="3381">
                  <c:v>35360</c:v>
                </c:pt>
                <c:pt idx="3382">
                  <c:v>35361</c:v>
                </c:pt>
                <c:pt idx="3383">
                  <c:v>35362</c:v>
                </c:pt>
                <c:pt idx="3384">
                  <c:v>35363</c:v>
                </c:pt>
                <c:pt idx="3385">
                  <c:v>35366</c:v>
                </c:pt>
                <c:pt idx="3386">
                  <c:v>35367</c:v>
                </c:pt>
                <c:pt idx="3387">
                  <c:v>35368</c:v>
                </c:pt>
                <c:pt idx="3388">
                  <c:v>35369</c:v>
                </c:pt>
                <c:pt idx="3389">
                  <c:v>35370</c:v>
                </c:pt>
                <c:pt idx="3390">
                  <c:v>35373</c:v>
                </c:pt>
                <c:pt idx="3391">
                  <c:v>35374</c:v>
                </c:pt>
                <c:pt idx="3392">
                  <c:v>35375</c:v>
                </c:pt>
                <c:pt idx="3393">
                  <c:v>35376</c:v>
                </c:pt>
                <c:pt idx="3394">
                  <c:v>35377</c:v>
                </c:pt>
                <c:pt idx="3395">
                  <c:v>35380</c:v>
                </c:pt>
                <c:pt idx="3396">
                  <c:v>35381</c:v>
                </c:pt>
                <c:pt idx="3397">
                  <c:v>35382</c:v>
                </c:pt>
                <c:pt idx="3398">
                  <c:v>35383</c:v>
                </c:pt>
                <c:pt idx="3399">
                  <c:v>35384</c:v>
                </c:pt>
                <c:pt idx="3400">
                  <c:v>35387</c:v>
                </c:pt>
                <c:pt idx="3401">
                  <c:v>35388</c:v>
                </c:pt>
                <c:pt idx="3402">
                  <c:v>35389</c:v>
                </c:pt>
                <c:pt idx="3403">
                  <c:v>35390</c:v>
                </c:pt>
                <c:pt idx="3404">
                  <c:v>35391</c:v>
                </c:pt>
                <c:pt idx="3405">
                  <c:v>35394</c:v>
                </c:pt>
                <c:pt idx="3406">
                  <c:v>35395</c:v>
                </c:pt>
                <c:pt idx="3407">
                  <c:v>35396</c:v>
                </c:pt>
                <c:pt idx="3408">
                  <c:v>35401</c:v>
                </c:pt>
                <c:pt idx="3409">
                  <c:v>35402</c:v>
                </c:pt>
                <c:pt idx="3410">
                  <c:v>35403</c:v>
                </c:pt>
                <c:pt idx="3411">
                  <c:v>35404</c:v>
                </c:pt>
                <c:pt idx="3412">
                  <c:v>35405</c:v>
                </c:pt>
                <c:pt idx="3413">
                  <c:v>35408</c:v>
                </c:pt>
                <c:pt idx="3414">
                  <c:v>35409</c:v>
                </c:pt>
                <c:pt idx="3415">
                  <c:v>35410</c:v>
                </c:pt>
                <c:pt idx="3416">
                  <c:v>35411</c:v>
                </c:pt>
                <c:pt idx="3417">
                  <c:v>35412</c:v>
                </c:pt>
                <c:pt idx="3418">
                  <c:v>35415</c:v>
                </c:pt>
                <c:pt idx="3419">
                  <c:v>35416</c:v>
                </c:pt>
                <c:pt idx="3420">
                  <c:v>35417</c:v>
                </c:pt>
                <c:pt idx="3421">
                  <c:v>35418</c:v>
                </c:pt>
                <c:pt idx="3422">
                  <c:v>35419</c:v>
                </c:pt>
                <c:pt idx="3423">
                  <c:v>35422</c:v>
                </c:pt>
                <c:pt idx="3424">
                  <c:v>35423</c:v>
                </c:pt>
                <c:pt idx="3425">
                  <c:v>35425</c:v>
                </c:pt>
                <c:pt idx="3426">
                  <c:v>35426</c:v>
                </c:pt>
                <c:pt idx="3427">
                  <c:v>35429</c:v>
                </c:pt>
                <c:pt idx="3428">
                  <c:v>35430</c:v>
                </c:pt>
                <c:pt idx="3429">
                  <c:v>35432</c:v>
                </c:pt>
                <c:pt idx="3430">
                  <c:v>35433</c:v>
                </c:pt>
                <c:pt idx="3431">
                  <c:v>35436</c:v>
                </c:pt>
                <c:pt idx="3432">
                  <c:v>35437</c:v>
                </c:pt>
                <c:pt idx="3433">
                  <c:v>35438</c:v>
                </c:pt>
                <c:pt idx="3434">
                  <c:v>35439</c:v>
                </c:pt>
                <c:pt idx="3435">
                  <c:v>35440</c:v>
                </c:pt>
                <c:pt idx="3436">
                  <c:v>35443</c:v>
                </c:pt>
                <c:pt idx="3437">
                  <c:v>35444</c:v>
                </c:pt>
                <c:pt idx="3438">
                  <c:v>35445</c:v>
                </c:pt>
                <c:pt idx="3439">
                  <c:v>35446</c:v>
                </c:pt>
                <c:pt idx="3440">
                  <c:v>35447</c:v>
                </c:pt>
                <c:pt idx="3441">
                  <c:v>35450</c:v>
                </c:pt>
                <c:pt idx="3442">
                  <c:v>35451</c:v>
                </c:pt>
                <c:pt idx="3443">
                  <c:v>35452</c:v>
                </c:pt>
                <c:pt idx="3444">
                  <c:v>35453</c:v>
                </c:pt>
                <c:pt idx="3445">
                  <c:v>35454</c:v>
                </c:pt>
                <c:pt idx="3446">
                  <c:v>35457</c:v>
                </c:pt>
                <c:pt idx="3447">
                  <c:v>35458</c:v>
                </c:pt>
                <c:pt idx="3448">
                  <c:v>35459</c:v>
                </c:pt>
                <c:pt idx="3449">
                  <c:v>35460</c:v>
                </c:pt>
                <c:pt idx="3450">
                  <c:v>35461</c:v>
                </c:pt>
                <c:pt idx="3451">
                  <c:v>35464</c:v>
                </c:pt>
                <c:pt idx="3452">
                  <c:v>35465</c:v>
                </c:pt>
                <c:pt idx="3453">
                  <c:v>35466</c:v>
                </c:pt>
                <c:pt idx="3454">
                  <c:v>35467</c:v>
                </c:pt>
                <c:pt idx="3455">
                  <c:v>35468</c:v>
                </c:pt>
                <c:pt idx="3456">
                  <c:v>35471</c:v>
                </c:pt>
                <c:pt idx="3457">
                  <c:v>35472</c:v>
                </c:pt>
                <c:pt idx="3458">
                  <c:v>35473</c:v>
                </c:pt>
                <c:pt idx="3459">
                  <c:v>35474</c:v>
                </c:pt>
                <c:pt idx="3460">
                  <c:v>35475</c:v>
                </c:pt>
                <c:pt idx="3461">
                  <c:v>35479</c:v>
                </c:pt>
                <c:pt idx="3462">
                  <c:v>35480</c:v>
                </c:pt>
                <c:pt idx="3463">
                  <c:v>35481</c:v>
                </c:pt>
                <c:pt idx="3464">
                  <c:v>35482</c:v>
                </c:pt>
                <c:pt idx="3465">
                  <c:v>35485</c:v>
                </c:pt>
                <c:pt idx="3466">
                  <c:v>35486</c:v>
                </c:pt>
                <c:pt idx="3467">
                  <c:v>35487</c:v>
                </c:pt>
                <c:pt idx="3468">
                  <c:v>35488</c:v>
                </c:pt>
                <c:pt idx="3469">
                  <c:v>35489</c:v>
                </c:pt>
                <c:pt idx="3470">
                  <c:v>35492</c:v>
                </c:pt>
                <c:pt idx="3471">
                  <c:v>35493</c:v>
                </c:pt>
                <c:pt idx="3472">
                  <c:v>35494</c:v>
                </c:pt>
                <c:pt idx="3473">
                  <c:v>35495</c:v>
                </c:pt>
                <c:pt idx="3474">
                  <c:v>35496</c:v>
                </c:pt>
                <c:pt idx="3475">
                  <c:v>35499</c:v>
                </c:pt>
                <c:pt idx="3476">
                  <c:v>35500</c:v>
                </c:pt>
                <c:pt idx="3477">
                  <c:v>35501</c:v>
                </c:pt>
                <c:pt idx="3478">
                  <c:v>35502</c:v>
                </c:pt>
                <c:pt idx="3479">
                  <c:v>35503</c:v>
                </c:pt>
                <c:pt idx="3480">
                  <c:v>35506</c:v>
                </c:pt>
                <c:pt idx="3481">
                  <c:v>35507</c:v>
                </c:pt>
                <c:pt idx="3482">
                  <c:v>35508</c:v>
                </c:pt>
                <c:pt idx="3483">
                  <c:v>35509</c:v>
                </c:pt>
                <c:pt idx="3484">
                  <c:v>35510</c:v>
                </c:pt>
                <c:pt idx="3485">
                  <c:v>35513</c:v>
                </c:pt>
                <c:pt idx="3486">
                  <c:v>35514</c:v>
                </c:pt>
                <c:pt idx="3487">
                  <c:v>35515</c:v>
                </c:pt>
                <c:pt idx="3488">
                  <c:v>35516</c:v>
                </c:pt>
                <c:pt idx="3489">
                  <c:v>35520</c:v>
                </c:pt>
                <c:pt idx="3490">
                  <c:v>35521</c:v>
                </c:pt>
                <c:pt idx="3491">
                  <c:v>35522</c:v>
                </c:pt>
                <c:pt idx="3492">
                  <c:v>35523</c:v>
                </c:pt>
                <c:pt idx="3493">
                  <c:v>35524</c:v>
                </c:pt>
                <c:pt idx="3494">
                  <c:v>35527</c:v>
                </c:pt>
                <c:pt idx="3495">
                  <c:v>35528</c:v>
                </c:pt>
                <c:pt idx="3496">
                  <c:v>35529</c:v>
                </c:pt>
                <c:pt idx="3497">
                  <c:v>35530</c:v>
                </c:pt>
                <c:pt idx="3498">
                  <c:v>35531</c:v>
                </c:pt>
                <c:pt idx="3499">
                  <c:v>35534</c:v>
                </c:pt>
                <c:pt idx="3500">
                  <c:v>35535</c:v>
                </c:pt>
                <c:pt idx="3501">
                  <c:v>35536</c:v>
                </c:pt>
                <c:pt idx="3502">
                  <c:v>35537</c:v>
                </c:pt>
                <c:pt idx="3503">
                  <c:v>35538</c:v>
                </c:pt>
                <c:pt idx="3504">
                  <c:v>35541</c:v>
                </c:pt>
                <c:pt idx="3505">
                  <c:v>35542</c:v>
                </c:pt>
                <c:pt idx="3506">
                  <c:v>35543</c:v>
                </c:pt>
                <c:pt idx="3507">
                  <c:v>35544</c:v>
                </c:pt>
                <c:pt idx="3508">
                  <c:v>35545</c:v>
                </c:pt>
                <c:pt idx="3509">
                  <c:v>35548</c:v>
                </c:pt>
                <c:pt idx="3510">
                  <c:v>35549</c:v>
                </c:pt>
                <c:pt idx="3511">
                  <c:v>35550</c:v>
                </c:pt>
                <c:pt idx="3512">
                  <c:v>35551</c:v>
                </c:pt>
                <c:pt idx="3513">
                  <c:v>35552</c:v>
                </c:pt>
                <c:pt idx="3514">
                  <c:v>35555</c:v>
                </c:pt>
                <c:pt idx="3515">
                  <c:v>35556</c:v>
                </c:pt>
                <c:pt idx="3516">
                  <c:v>35557</c:v>
                </c:pt>
                <c:pt idx="3517">
                  <c:v>35558</c:v>
                </c:pt>
                <c:pt idx="3518">
                  <c:v>35559</c:v>
                </c:pt>
                <c:pt idx="3519">
                  <c:v>35562</c:v>
                </c:pt>
                <c:pt idx="3520">
                  <c:v>35563</c:v>
                </c:pt>
                <c:pt idx="3521">
                  <c:v>35564</c:v>
                </c:pt>
                <c:pt idx="3522">
                  <c:v>35565</c:v>
                </c:pt>
                <c:pt idx="3523">
                  <c:v>35566</c:v>
                </c:pt>
                <c:pt idx="3524">
                  <c:v>35569</c:v>
                </c:pt>
                <c:pt idx="3525">
                  <c:v>35570</c:v>
                </c:pt>
                <c:pt idx="3526">
                  <c:v>35571</c:v>
                </c:pt>
                <c:pt idx="3527">
                  <c:v>35572</c:v>
                </c:pt>
                <c:pt idx="3528">
                  <c:v>35573</c:v>
                </c:pt>
                <c:pt idx="3529">
                  <c:v>35577</c:v>
                </c:pt>
                <c:pt idx="3530">
                  <c:v>35578</c:v>
                </c:pt>
                <c:pt idx="3531">
                  <c:v>35579</c:v>
                </c:pt>
                <c:pt idx="3532">
                  <c:v>35580</c:v>
                </c:pt>
                <c:pt idx="3533">
                  <c:v>35583</c:v>
                </c:pt>
                <c:pt idx="3534">
                  <c:v>35584</c:v>
                </c:pt>
                <c:pt idx="3535">
                  <c:v>35585</c:v>
                </c:pt>
                <c:pt idx="3536">
                  <c:v>35586</c:v>
                </c:pt>
                <c:pt idx="3537">
                  <c:v>35587</c:v>
                </c:pt>
                <c:pt idx="3538">
                  <c:v>35590</c:v>
                </c:pt>
                <c:pt idx="3539">
                  <c:v>35591</c:v>
                </c:pt>
                <c:pt idx="3540">
                  <c:v>35592</c:v>
                </c:pt>
                <c:pt idx="3541">
                  <c:v>35593</c:v>
                </c:pt>
                <c:pt idx="3542">
                  <c:v>35594</c:v>
                </c:pt>
                <c:pt idx="3543">
                  <c:v>35597</c:v>
                </c:pt>
                <c:pt idx="3544">
                  <c:v>35598</c:v>
                </c:pt>
                <c:pt idx="3545">
                  <c:v>35599</c:v>
                </c:pt>
                <c:pt idx="3546">
                  <c:v>35600</c:v>
                </c:pt>
                <c:pt idx="3547">
                  <c:v>35601</c:v>
                </c:pt>
                <c:pt idx="3548">
                  <c:v>35604</c:v>
                </c:pt>
                <c:pt idx="3549">
                  <c:v>35605</c:v>
                </c:pt>
                <c:pt idx="3550">
                  <c:v>35606</c:v>
                </c:pt>
                <c:pt idx="3551">
                  <c:v>35607</c:v>
                </c:pt>
                <c:pt idx="3552">
                  <c:v>35608</c:v>
                </c:pt>
                <c:pt idx="3553">
                  <c:v>35611</c:v>
                </c:pt>
                <c:pt idx="3554">
                  <c:v>35612</c:v>
                </c:pt>
                <c:pt idx="3555">
                  <c:v>35613</c:v>
                </c:pt>
                <c:pt idx="3556">
                  <c:v>35614</c:v>
                </c:pt>
                <c:pt idx="3557">
                  <c:v>35618</c:v>
                </c:pt>
                <c:pt idx="3558">
                  <c:v>35619</c:v>
                </c:pt>
                <c:pt idx="3559">
                  <c:v>35620</c:v>
                </c:pt>
                <c:pt idx="3560">
                  <c:v>35621</c:v>
                </c:pt>
                <c:pt idx="3561">
                  <c:v>35622</c:v>
                </c:pt>
                <c:pt idx="3562">
                  <c:v>35625</c:v>
                </c:pt>
                <c:pt idx="3563">
                  <c:v>35626</c:v>
                </c:pt>
                <c:pt idx="3564">
                  <c:v>35627</c:v>
                </c:pt>
                <c:pt idx="3565">
                  <c:v>35628</c:v>
                </c:pt>
                <c:pt idx="3566">
                  <c:v>35629</c:v>
                </c:pt>
                <c:pt idx="3567">
                  <c:v>35632</c:v>
                </c:pt>
                <c:pt idx="3568">
                  <c:v>35633</c:v>
                </c:pt>
                <c:pt idx="3569">
                  <c:v>35634</c:v>
                </c:pt>
                <c:pt idx="3570">
                  <c:v>35635</c:v>
                </c:pt>
                <c:pt idx="3571">
                  <c:v>35636</c:v>
                </c:pt>
                <c:pt idx="3572">
                  <c:v>35639</c:v>
                </c:pt>
                <c:pt idx="3573">
                  <c:v>35640</c:v>
                </c:pt>
                <c:pt idx="3574">
                  <c:v>35641</c:v>
                </c:pt>
                <c:pt idx="3575">
                  <c:v>35642</c:v>
                </c:pt>
                <c:pt idx="3576">
                  <c:v>35643</c:v>
                </c:pt>
                <c:pt idx="3577">
                  <c:v>35646</c:v>
                </c:pt>
                <c:pt idx="3578">
                  <c:v>35647</c:v>
                </c:pt>
                <c:pt idx="3579">
                  <c:v>35648</c:v>
                </c:pt>
                <c:pt idx="3580">
                  <c:v>35649</c:v>
                </c:pt>
                <c:pt idx="3581">
                  <c:v>35650</c:v>
                </c:pt>
                <c:pt idx="3582">
                  <c:v>35653</c:v>
                </c:pt>
                <c:pt idx="3583">
                  <c:v>35654</c:v>
                </c:pt>
                <c:pt idx="3584">
                  <c:v>35655</c:v>
                </c:pt>
                <c:pt idx="3585">
                  <c:v>35656</c:v>
                </c:pt>
                <c:pt idx="3586">
                  <c:v>35657</c:v>
                </c:pt>
                <c:pt idx="3587">
                  <c:v>35660</c:v>
                </c:pt>
                <c:pt idx="3588">
                  <c:v>35661</c:v>
                </c:pt>
                <c:pt idx="3589">
                  <c:v>35662</c:v>
                </c:pt>
                <c:pt idx="3590">
                  <c:v>35663</c:v>
                </c:pt>
                <c:pt idx="3591">
                  <c:v>35664</c:v>
                </c:pt>
                <c:pt idx="3592">
                  <c:v>35667</c:v>
                </c:pt>
                <c:pt idx="3593">
                  <c:v>35668</c:v>
                </c:pt>
                <c:pt idx="3594">
                  <c:v>35669</c:v>
                </c:pt>
                <c:pt idx="3595">
                  <c:v>35670</c:v>
                </c:pt>
                <c:pt idx="3596">
                  <c:v>35671</c:v>
                </c:pt>
                <c:pt idx="3597">
                  <c:v>35675</c:v>
                </c:pt>
                <c:pt idx="3598">
                  <c:v>35676</c:v>
                </c:pt>
                <c:pt idx="3599">
                  <c:v>35677</c:v>
                </c:pt>
                <c:pt idx="3600">
                  <c:v>35678</c:v>
                </c:pt>
                <c:pt idx="3601">
                  <c:v>35681</c:v>
                </c:pt>
                <c:pt idx="3602">
                  <c:v>35682</c:v>
                </c:pt>
                <c:pt idx="3603">
                  <c:v>35683</c:v>
                </c:pt>
                <c:pt idx="3604">
                  <c:v>35684</c:v>
                </c:pt>
                <c:pt idx="3605">
                  <c:v>35685</c:v>
                </c:pt>
                <c:pt idx="3606">
                  <c:v>35688</c:v>
                </c:pt>
                <c:pt idx="3607">
                  <c:v>35689</c:v>
                </c:pt>
                <c:pt idx="3608">
                  <c:v>35690</c:v>
                </c:pt>
                <c:pt idx="3609">
                  <c:v>35691</c:v>
                </c:pt>
                <c:pt idx="3610">
                  <c:v>35692</c:v>
                </c:pt>
                <c:pt idx="3611">
                  <c:v>35695</c:v>
                </c:pt>
                <c:pt idx="3612">
                  <c:v>35696</c:v>
                </c:pt>
                <c:pt idx="3613">
                  <c:v>35697</c:v>
                </c:pt>
                <c:pt idx="3614">
                  <c:v>35698</c:v>
                </c:pt>
                <c:pt idx="3615">
                  <c:v>35699</c:v>
                </c:pt>
                <c:pt idx="3616">
                  <c:v>35702</c:v>
                </c:pt>
                <c:pt idx="3617">
                  <c:v>35703</c:v>
                </c:pt>
                <c:pt idx="3618">
                  <c:v>35704</c:v>
                </c:pt>
                <c:pt idx="3619">
                  <c:v>35705</c:v>
                </c:pt>
                <c:pt idx="3620">
                  <c:v>35706</c:v>
                </c:pt>
                <c:pt idx="3621">
                  <c:v>35709</c:v>
                </c:pt>
                <c:pt idx="3622">
                  <c:v>35710</c:v>
                </c:pt>
                <c:pt idx="3623">
                  <c:v>35711</c:v>
                </c:pt>
                <c:pt idx="3624">
                  <c:v>35712</c:v>
                </c:pt>
                <c:pt idx="3625">
                  <c:v>35713</c:v>
                </c:pt>
                <c:pt idx="3626">
                  <c:v>35716</c:v>
                </c:pt>
                <c:pt idx="3627">
                  <c:v>35717</c:v>
                </c:pt>
                <c:pt idx="3628">
                  <c:v>35718</c:v>
                </c:pt>
                <c:pt idx="3629">
                  <c:v>35719</c:v>
                </c:pt>
                <c:pt idx="3630">
                  <c:v>35720</c:v>
                </c:pt>
                <c:pt idx="3631">
                  <c:v>35723</c:v>
                </c:pt>
                <c:pt idx="3632">
                  <c:v>35724</c:v>
                </c:pt>
                <c:pt idx="3633">
                  <c:v>35725</c:v>
                </c:pt>
                <c:pt idx="3634">
                  <c:v>35726</c:v>
                </c:pt>
                <c:pt idx="3635">
                  <c:v>35727</c:v>
                </c:pt>
                <c:pt idx="3636">
                  <c:v>35730</c:v>
                </c:pt>
                <c:pt idx="3637">
                  <c:v>35731</c:v>
                </c:pt>
                <c:pt idx="3638">
                  <c:v>35732</c:v>
                </c:pt>
                <c:pt idx="3639">
                  <c:v>35733</c:v>
                </c:pt>
                <c:pt idx="3640">
                  <c:v>35734</c:v>
                </c:pt>
                <c:pt idx="3641">
                  <c:v>35737</c:v>
                </c:pt>
                <c:pt idx="3642">
                  <c:v>35738</c:v>
                </c:pt>
                <c:pt idx="3643">
                  <c:v>35739</c:v>
                </c:pt>
                <c:pt idx="3644">
                  <c:v>35740</c:v>
                </c:pt>
                <c:pt idx="3645">
                  <c:v>35741</c:v>
                </c:pt>
                <c:pt idx="3646">
                  <c:v>35744</c:v>
                </c:pt>
                <c:pt idx="3647">
                  <c:v>35745</c:v>
                </c:pt>
                <c:pt idx="3648">
                  <c:v>35746</c:v>
                </c:pt>
                <c:pt idx="3649">
                  <c:v>35747</c:v>
                </c:pt>
                <c:pt idx="3650">
                  <c:v>35748</c:v>
                </c:pt>
                <c:pt idx="3651">
                  <c:v>35751</c:v>
                </c:pt>
                <c:pt idx="3652">
                  <c:v>35752</c:v>
                </c:pt>
                <c:pt idx="3653">
                  <c:v>35753</c:v>
                </c:pt>
                <c:pt idx="3654">
                  <c:v>35754</c:v>
                </c:pt>
                <c:pt idx="3655">
                  <c:v>35755</c:v>
                </c:pt>
                <c:pt idx="3656">
                  <c:v>35758</c:v>
                </c:pt>
                <c:pt idx="3657">
                  <c:v>35759</c:v>
                </c:pt>
                <c:pt idx="3658">
                  <c:v>35760</c:v>
                </c:pt>
                <c:pt idx="3659">
                  <c:v>35765</c:v>
                </c:pt>
                <c:pt idx="3660">
                  <c:v>35766</c:v>
                </c:pt>
                <c:pt idx="3661">
                  <c:v>35767</c:v>
                </c:pt>
                <c:pt idx="3662">
                  <c:v>35768</c:v>
                </c:pt>
                <c:pt idx="3663">
                  <c:v>35769</c:v>
                </c:pt>
                <c:pt idx="3664">
                  <c:v>35772</c:v>
                </c:pt>
                <c:pt idx="3665">
                  <c:v>35773</c:v>
                </c:pt>
                <c:pt idx="3666">
                  <c:v>35774</c:v>
                </c:pt>
                <c:pt idx="3667">
                  <c:v>35775</c:v>
                </c:pt>
                <c:pt idx="3668">
                  <c:v>35776</c:v>
                </c:pt>
                <c:pt idx="3669">
                  <c:v>35779</c:v>
                </c:pt>
                <c:pt idx="3670">
                  <c:v>35780</c:v>
                </c:pt>
                <c:pt idx="3671">
                  <c:v>35781</c:v>
                </c:pt>
                <c:pt idx="3672">
                  <c:v>35782</c:v>
                </c:pt>
                <c:pt idx="3673">
                  <c:v>35783</c:v>
                </c:pt>
                <c:pt idx="3674">
                  <c:v>35786</c:v>
                </c:pt>
                <c:pt idx="3675">
                  <c:v>35787</c:v>
                </c:pt>
                <c:pt idx="3676">
                  <c:v>35788</c:v>
                </c:pt>
                <c:pt idx="3677">
                  <c:v>35790</c:v>
                </c:pt>
                <c:pt idx="3678">
                  <c:v>35793</c:v>
                </c:pt>
                <c:pt idx="3679">
                  <c:v>35794</c:v>
                </c:pt>
                <c:pt idx="3680">
                  <c:v>35795</c:v>
                </c:pt>
                <c:pt idx="3681">
                  <c:v>35797</c:v>
                </c:pt>
                <c:pt idx="3682">
                  <c:v>35800</c:v>
                </c:pt>
                <c:pt idx="3683">
                  <c:v>35801</c:v>
                </c:pt>
                <c:pt idx="3684">
                  <c:v>35802</c:v>
                </c:pt>
                <c:pt idx="3685">
                  <c:v>35803</c:v>
                </c:pt>
                <c:pt idx="3686">
                  <c:v>35804</c:v>
                </c:pt>
                <c:pt idx="3687">
                  <c:v>35807</c:v>
                </c:pt>
                <c:pt idx="3688">
                  <c:v>35808</c:v>
                </c:pt>
                <c:pt idx="3689">
                  <c:v>35809</c:v>
                </c:pt>
                <c:pt idx="3690">
                  <c:v>35810</c:v>
                </c:pt>
                <c:pt idx="3691">
                  <c:v>35811</c:v>
                </c:pt>
                <c:pt idx="3692">
                  <c:v>35815</c:v>
                </c:pt>
                <c:pt idx="3693">
                  <c:v>35816</c:v>
                </c:pt>
                <c:pt idx="3694">
                  <c:v>35817</c:v>
                </c:pt>
                <c:pt idx="3695">
                  <c:v>35818</c:v>
                </c:pt>
                <c:pt idx="3696">
                  <c:v>35821</c:v>
                </c:pt>
                <c:pt idx="3697">
                  <c:v>35822</c:v>
                </c:pt>
                <c:pt idx="3698">
                  <c:v>35823</c:v>
                </c:pt>
                <c:pt idx="3699">
                  <c:v>35824</c:v>
                </c:pt>
                <c:pt idx="3700">
                  <c:v>35825</c:v>
                </c:pt>
                <c:pt idx="3701">
                  <c:v>35828</c:v>
                </c:pt>
                <c:pt idx="3702">
                  <c:v>35829</c:v>
                </c:pt>
                <c:pt idx="3703">
                  <c:v>35830</c:v>
                </c:pt>
                <c:pt idx="3704">
                  <c:v>35831</c:v>
                </c:pt>
                <c:pt idx="3705">
                  <c:v>35832</c:v>
                </c:pt>
                <c:pt idx="3706">
                  <c:v>35835</c:v>
                </c:pt>
                <c:pt idx="3707">
                  <c:v>35836</c:v>
                </c:pt>
                <c:pt idx="3708">
                  <c:v>35837</c:v>
                </c:pt>
                <c:pt idx="3709">
                  <c:v>35838</c:v>
                </c:pt>
                <c:pt idx="3710">
                  <c:v>35839</c:v>
                </c:pt>
                <c:pt idx="3711">
                  <c:v>35843</c:v>
                </c:pt>
                <c:pt idx="3712">
                  <c:v>35844</c:v>
                </c:pt>
                <c:pt idx="3713">
                  <c:v>35845</c:v>
                </c:pt>
                <c:pt idx="3714">
                  <c:v>35846</c:v>
                </c:pt>
                <c:pt idx="3715">
                  <c:v>35849</c:v>
                </c:pt>
                <c:pt idx="3716">
                  <c:v>35850</c:v>
                </c:pt>
                <c:pt idx="3717">
                  <c:v>35851</c:v>
                </c:pt>
                <c:pt idx="3718">
                  <c:v>35852</c:v>
                </c:pt>
                <c:pt idx="3719">
                  <c:v>35853</c:v>
                </c:pt>
                <c:pt idx="3720">
                  <c:v>35856</c:v>
                </c:pt>
                <c:pt idx="3721">
                  <c:v>35857</c:v>
                </c:pt>
                <c:pt idx="3722">
                  <c:v>35858</c:v>
                </c:pt>
                <c:pt idx="3723">
                  <c:v>35859</c:v>
                </c:pt>
                <c:pt idx="3724">
                  <c:v>35860</c:v>
                </c:pt>
                <c:pt idx="3725">
                  <c:v>35863</c:v>
                </c:pt>
                <c:pt idx="3726">
                  <c:v>35864</c:v>
                </c:pt>
                <c:pt idx="3727">
                  <c:v>35865</c:v>
                </c:pt>
                <c:pt idx="3728">
                  <c:v>35866</c:v>
                </c:pt>
                <c:pt idx="3729">
                  <c:v>35867</c:v>
                </c:pt>
                <c:pt idx="3730">
                  <c:v>35870</c:v>
                </c:pt>
                <c:pt idx="3731">
                  <c:v>35871</c:v>
                </c:pt>
                <c:pt idx="3732">
                  <c:v>35872</c:v>
                </c:pt>
                <c:pt idx="3733">
                  <c:v>35873</c:v>
                </c:pt>
                <c:pt idx="3734">
                  <c:v>35874</c:v>
                </c:pt>
                <c:pt idx="3735">
                  <c:v>35877</c:v>
                </c:pt>
                <c:pt idx="3736">
                  <c:v>35878</c:v>
                </c:pt>
                <c:pt idx="3737">
                  <c:v>35879</c:v>
                </c:pt>
                <c:pt idx="3738">
                  <c:v>35880</c:v>
                </c:pt>
                <c:pt idx="3739">
                  <c:v>35881</c:v>
                </c:pt>
                <c:pt idx="3740">
                  <c:v>35884</c:v>
                </c:pt>
                <c:pt idx="3741">
                  <c:v>35885</c:v>
                </c:pt>
                <c:pt idx="3742">
                  <c:v>35886</c:v>
                </c:pt>
                <c:pt idx="3743">
                  <c:v>35887</c:v>
                </c:pt>
                <c:pt idx="3744">
                  <c:v>35888</c:v>
                </c:pt>
                <c:pt idx="3745">
                  <c:v>35891</c:v>
                </c:pt>
                <c:pt idx="3746">
                  <c:v>35892</c:v>
                </c:pt>
                <c:pt idx="3747">
                  <c:v>35893</c:v>
                </c:pt>
                <c:pt idx="3748">
                  <c:v>35894</c:v>
                </c:pt>
                <c:pt idx="3749">
                  <c:v>35898</c:v>
                </c:pt>
                <c:pt idx="3750">
                  <c:v>35899</c:v>
                </c:pt>
                <c:pt idx="3751">
                  <c:v>35900</c:v>
                </c:pt>
                <c:pt idx="3752">
                  <c:v>35901</c:v>
                </c:pt>
                <c:pt idx="3753">
                  <c:v>35902</c:v>
                </c:pt>
                <c:pt idx="3754">
                  <c:v>35905</c:v>
                </c:pt>
                <c:pt idx="3755">
                  <c:v>35906</c:v>
                </c:pt>
                <c:pt idx="3756">
                  <c:v>35907</c:v>
                </c:pt>
                <c:pt idx="3757">
                  <c:v>35908</c:v>
                </c:pt>
                <c:pt idx="3758">
                  <c:v>35909</c:v>
                </c:pt>
                <c:pt idx="3759">
                  <c:v>35912</c:v>
                </c:pt>
                <c:pt idx="3760">
                  <c:v>35913</c:v>
                </c:pt>
                <c:pt idx="3761">
                  <c:v>35914</c:v>
                </c:pt>
                <c:pt idx="3762">
                  <c:v>35915</c:v>
                </c:pt>
                <c:pt idx="3763">
                  <c:v>35916</c:v>
                </c:pt>
                <c:pt idx="3764">
                  <c:v>35919</c:v>
                </c:pt>
                <c:pt idx="3765">
                  <c:v>35920</c:v>
                </c:pt>
                <c:pt idx="3766">
                  <c:v>35921</c:v>
                </c:pt>
                <c:pt idx="3767">
                  <c:v>35922</c:v>
                </c:pt>
                <c:pt idx="3768">
                  <c:v>35923</c:v>
                </c:pt>
                <c:pt idx="3769">
                  <c:v>35926</c:v>
                </c:pt>
                <c:pt idx="3770">
                  <c:v>35927</c:v>
                </c:pt>
                <c:pt idx="3771">
                  <c:v>35928</c:v>
                </c:pt>
                <c:pt idx="3772">
                  <c:v>35929</c:v>
                </c:pt>
                <c:pt idx="3773">
                  <c:v>35930</c:v>
                </c:pt>
                <c:pt idx="3774">
                  <c:v>35933</c:v>
                </c:pt>
                <c:pt idx="3775">
                  <c:v>35934</c:v>
                </c:pt>
                <c:pt idx="3776">
                  <c:v>35935</c:v>
                </c:pt>
                <c:pt idx="3777">
                  <c:v>35936</c:v>
                </c:pt>
                <c:pt idx="3778">
                  <c:v>35937</c:v>
                </c:pt>
                <c:pt idx="3779">
                  <c:v>35941</c:v>
                </c:pt>
                <c:pt idx="3780">
                  <c:v>35942</c:v>
                </c:pt>
                <c:pt idx="3781">
                  <c:v>35943</c:v>
                </c:pt>
                <c:pt idx="3782">
                  <c:v>35944</c:v>
                </c:pt>
                <c:pt idx="3783">
                  <c:v>35947</c:v>
                </c:pt>
                <c:pt idx="3784">
                  <c:v>35948</c:v>
                </c:pt>
                <c:pt idx="3785">
                  <c:v>35949</c:v>
                </c:pt>
                <c:pt idx="3786">
                  <c:v>35950</c:v>
                </c:pt>
                <c:pt idx="3787">
                  <c:v>35951</c:v>
                </c:pt>
                <c:pt idx="3788">
                  <c:v>35954</c:v>
                </c:pt>
                <c:pt idx="3789">
                  <c:v>35955</c:v>
                </c:pt>
                <c:pt idx="3790">
                  <c:v>35956</c:v>
                </c:pt>
                <c:pt idx="3791">
                  <c:v>35957</c:v>
                </c:pt>
                <c:pt idx="3792">
                  <c:v>35958</c:v>
                </c:pt>
                <c:pt idx="3793">
                  <c:v>35961</c:v>
                </c:pt>
                <c:pt idx="3794">
                  <c:v>35962</c:v>
                </c:pt>
                <c:pt idx="3795">
                  <c:v>35963</c:v>
                </c:pt>
                <c:pt idx="3796">
                  <c:v>35964</c:v>
                </c:pt>
                <c:pt idx="3797">
                  <c:v>35965</c:v>
                </c:pt>
                <c:pt idx="3798">
                  <c:v>35968</c:v>
                </c:pt>
                <c:pt idx="3799">
                  <c:v>35969</c:v>
                </c:pt>
                <c:pt idx="3800">
                  <c:v>35970</c:v>
                </c:pt>
                <c:pt idx="3801">
                  <c:v>35971</c:v>
                </c:pt>
                <c:pt idx="3802">
                  <c:v>35972</c:v>
                </c:pt>
                <c:pt idx="3803">
                  <c:v>35975</c:v>
                </c:pt>
                <c:pt idx="3804">
                  <c:v>35976</c:v>
                </c:pt>
                <c:pt idx="3805">
                  <c:v>35977</c:v>
                </c:pt>
                <c:pt idx="3806">
                  <c:v>35978</c:v>
                </c:pt>
                <c:pt idx="3807">
                  <c:v>35982</c:v>
                </c:pt>
                <c:pt idx="3808">
                  <c:v>35983</c:v>
                </c:pt>
                <c:pt idx="3809">
                  <c:v>35984</c:v>
                </c:pt>
                <c:pt idx="3810">
                  <c:v>35985</c:v>
                </c:pt>
                <c:pt idx="3811">
                  <c:v>35986</c:v>
                </c:pt>
                <c:pt idx="3812">
                  <c:v>35989</c:v>
                </c:pt>
                <c:pt idx="3813">
                  <c:v>35990</c:v>
                </c:pt>
                <c:pt idx="3814">
                  <c:v>35991</c:v>
                </c:pt>
                <c:pt idx="3815">
                  <c:v>35992</c:v>
                </c:pt>
                <c:pt idx="3816">
                  <c:v>35993</c:v>
                </c:pt>
                <c:pt idx="3817">
                  <c:v>35996</c:v>
                </c:pt>
                <c:pt idx="3818">
                  <c:v>35997</c:v>
                </c:pt>
                <c:pt idx="3819">
                  <c:v>35998</c:v>
                </c:pt>
                <c:pt idx="3820">
                  <c:v>35999</c:v>
                </c:pt>
                <c:pt idx="3821">
                  <c:v>36000</c:v>
                </c:pt>
                <c:pt idx="3822">
                  <c:v>36003</c:v>
                </c:pt>
                <c:pt idx="3823">
                  <c:v>36004</c:v>
                </c:pt>
                <c:pt idx="3824">
                  <c:v>36005</c:v>
                </c:pt>
                <c:pt idx="3825">
                  <c:v>36006</c:v>
                </c:pt>
                <c:pt idx="3826">
                  <c:v>36007</c:v>
                </c:pt>
                <c:pt idx="3827">
                  <c:v>36010</c:v>
                </c:pt>
                <c:pt idx="3828">
                  <c:v>36011</c:v>
                </c:pt>
                <c:pt idx="3829">
                  <c:v>36012</c:v>
                </c:pt>
                <c:pt idx="3830">
                  <c:v>36013</c:v>
                </c:pt>
                <c:pt idx="3831">
                  <c:v>36014</c:v>
                </c:pt>
                <c:pt idx="3832">
                  <c:v>36017</c:v>
                </c:pt>
                <c:pt idx="3833">
                  <c:v>36018</c:v>
                </c:pt>
                <c:pt idx="3834">
                  <c:v>36019</c:v>
                </c:pt>
                <c:pt idx="3835">
                  <c:v>36020</c:v>
                </c:pt>
                <c:pt idx="3836">
                  <c:v>36021</c:v>
                </c:pt>
                <c:pt idx="3837">
                  <c:v>36024</c:v>
                </c:pt>
                <c:pt idx="3838">
                  <c:v>36025</c:v>
                </c:pt>
                <c:pt idx="3839">
                  <c:v>36026</c:v>
                </c:pt>
                <c:pt idx="3840">
                  <c:v>36027</c:v>
                </c:pt>
                <c:pt idx="3841">
                  <c:v>36028</c:v>
                </c:pt>
                <c:pt idx="3842">
                  <c:v>36031</c:v>
                </c:pt>
                <c:pt idx="3843">
                  <c:v>36032</c:v>
                </c:pt>
                <c:pt idx="3844">
                  <c:v>36033</c:v>
                </c:pt>
                <c:pt idx="3845">
                  <c:v>36034</c:v>
                </c:pt>
                <c:pt idx="3846">
                  <c:v>36035</c:v>
                </c:pt>
                <c:pt idx="3847">
                  <c:v>36038</c:v>
                </c:pt>
                <c:pt idx="3848">
                  <c:v>36039</c:v>
                </c:pt>
                <c:pt idx="3849">
                  <c:v>36040</c:v>
                </c:pt>
                <c:pt idx="3850">
                  <c:v>36041</c:v>
                </c:pt>
                <c:pt idx="3851">
                  <c:v>36042</c:v>
                </c:pt>
                <c:pt idx="3852">
                  <c:v>36046</c:v>
                </c:pt>
                <c:pt idx="3853">
                  <c:v>36047</c:v>
                </c:pt>
                <c:pt idx="3854">
                  <c:v>36048</c:v>
                </c:pt>
                <c:pt idx="3855">
                  <c:v>36049</c:v>
                </c:pt>
                <c:pt idx="3856">
                  <c:v>36052</c:v>
                </c:pt>
                <c:pt idx="3857">
                  <c:v>36053</c:v>
                </c:pt>
                <c:pt idx="3858">
                  <c:v>36054</c:v>
                </c:pt>
                <c:pt idx="3859">
                  <c:v>36055</c:v>
                </c:pt>
                <c:pt idx="3860">
                  <c:v>36056</c:v>
                </c:pt>
                <c:pt idx="3861">
                  <c:v>36059</c:v>
                </c:pt>
                <c:pt idx="3862">
                  <c:v>36060</c:v>
                </c:pt>
                <c:pt idx="3863">
                  <c:v>36061</c:v>
                </c:pt>
                <c:pt idx="3864">
                  <c:v>36062</c:v>
                </c:pt>
                <c:pt idx="3865">
                  <c:v>36063</c:v>
                </c:pt>
                <c:pt idx="3866">
                  <c:v>36066</c:v>
                </c:pt>
                <c:pt idx="3867">
                  <c:v>36067</c:v>
                </c:pt>
                <c:pt idx="3868">
                  <c:v>36068</c:v>
                </c:pt>
                <c:pt idx="3869">
                  <c:v>36069</c:v>
                </c:pt>
                <c:pt idx="3870">
                  <c:v>36070</c:v>
                </c:pt>
                <c:pt idx="3871">
                  <c:v>36073</c:v>
                </c:pt>
                <c:pt idx="3872">
                  <c:v>36074</c:v>
                </c:pt>
                <c:pt idx="3873">
                  <c:v>36075</c:v>
                </c:pt>
                <c:pt idx="3874">
                  <c:v>36076</c:v>
                </c:pt>
                <c:pt idx="3875">
                  <c:v>36077</c:v>
                </c:pt>
                <c:pt idx="3876">
                  <c:v>36080</c:v>
                </c:pt>
                <c:pt idx="3877">
                  <c:v>36081</c:v>
                </c:pt>
                <c:pt idx="3878">
                  <c:v>36082</c:v>
                </c:pt>
                <c:pt idx="3879">
                  <c:v>36083</c:v>
                </c:pt>
                <c:pt idx="3880">
                  <c:v>36084</c:v>
                </c:pt>
                <c:pt idx="3881">
                  <c:v>36087</c:v>
                </c:pt>
                <c:pt idx="3882">
                  <c:v>36088</c:v>
                </c:pt>
                <c:pt idx="3883">
                  <c:v>36089</c:v>
                </c:pt>
                <c:pt idx="3884">
                  <c:v>36090</c:v>
                </c:pt>
                <c:pt idx="3885">
                  <c:v>36091</c:v>
                </c:pt>
                <c:pt idx="3886">
                  <c:v>36094</c:v>
                </c:pt>
                <c:pt idx="3887">
                  <c:v>36095</c:v>
                </c:pt>
                <c:pt idx="3888">
                  <c:v>36096</c:v>
                </c:pt>
                <c:pt idx="3889">
                  <c:v>36097</c:v>
                </c:pt>
                <c:pt idx="3890">
                  <c:v>36098</c:v>
                </c:pt>
                <c:pt idx="3891">
                  <c:v>36101</c:v>
                </c:pt>
                <c:pt idx="3892">
                  <c:v>36102</c:v>
                </c:pt>
                <c:pt idx="3893">
                  <c:v>36103</c:v>
                </c:pt>
                <c:pt idx="3894">
                  <c:v>36104</c:v>
                </c:pt>
                <c:pt idx="3895">
                  <c:v>36105</c:v>
                </c:pt>
                <c:pt idx="3896">
                  <c:v>36108</c:v>
                </c:pt>
                <c:pt idx="3897">
                  <c:v>36109</c:v>
                </c:pt>
                <c:pt idx="3898">
                  <c:v>36110</c:v>
                </c:pt>
                <c:pt idx="3899">
                  <c:v>36111</c:v>
                </c:pt>
                <c:pt idx="3900">
                  <c:v>36112</c:v>
                </c:pt>
                <c:pt idx="3901">
                  <c:v>36115</c:v>
                </c:pt>
                <c:pt idx="3902">
                  <c:v>36116</c:v>
                </c:pt>
                <c:pt idx="3903">
                  <c:v>36117</c:v>
                </c:pt>
                <c:pt idx="3904">
                  <c:v>36118</c:v>
                </c:pt>
                <c:pt idx="3905">
                  <c:v>36119</c:v>
                </c:pt>
                <c:pt idx="3906">
                  <c:v>36122</c:v>
                </c:pt>
                <c:pt idx="3907">
                  <c:v>36123</c:v>
                </c:pt>
                <c:pt idx="3908">
                  <c:v>36124</c:v>
                </c:pt>
                <c:pt idx="3909">
                  <c:v>36129</c:v>
                </c:pt>
                <c:pt idx="3910">
                  <c:v>36130</c:v>
                </c:pt>
                <c:pt idx="3911">
                  <c:v>36131</c:v>
                </c:pt>
                <c:pt idx="3912">
                  <c:v>36132</c:v>
                </c:pt>
                <c:pt idx="3913">
                  <c:v>36133</c:v>
                </c:pt>
                <c:pt idx="3914">
                  <c:v>36136</c:v>
                </c:pt>
                <c:pt idx="3915">
                  <c:v>36137</c:v>
                </c:pt>
                <c:pt idx="3916">
                  <c:v>36138</c:v>
                </c:pt>
                <c:pt idx="3917">
                  <c:v>36139</c:v>
                </c:pt>
                <c:pt idx="3918">
                  <c:v>36140</c:v>
                </c:pt>
                <c:pt idx="3919">
                  <c:v>36143</c:v>
                </c:pt>
                <c:pt idx="3920">
                  <c:v>36144</c:v>
                </c:pt>
                <c:pt idx="3921">
                  <c:v>36145</c:v>
                </c:pt>
                <c:pt idx="3922">
                  <c:v>36146</c:v>
                </c:pt>
                <c:pt idx="3923">
                  <c:v>36147</c:v>
                </c:pt>
                <c:pt idx="3924">
                  <c:v>36150</c:v>
                </c:pt>
                <c:pt idx="3925">
                  <c:v>36151</c:v>
                </c:pt>
                <c:pt idx="3926">
                  <c:v>36152</c:v>
                </c:pt>
                <c:pt idx="3927">
                  <c:v>36153</c:v>
                </c:pt>
                <c:pt idx="3928">
                  <c:v>36157</c:v>
                </c:pt>
                <c:pt idx="3929">
                  <c:v>36158</c:v>
                </c:pt>
                <c:pt idx="3930">
                  <c:v>36159</c:v>
                </c:pt>
                <c:pt idx="3931">
                  <c:v>36160</c:v>
                </c:pt>
                <c:pt idx="3932">
                  <c:v>36164</c:v>
                </c:pt>
                <c:pt idx="3933">
                  <c:v>36165</c:v>
                </c:pt>
                <c:pt idx="3934">
                  <c:v>36166</c:v>
                </c:pt>
                <c:pt idx="3935">
                  <c:v>36167</c:v>
                </c:pt>
                <c:pt idx="3936">
                  <c:v>36168</c:v>
                </c:pt>
                <c:pt idx="3937">
                  <c:v>36171</c:v>
                </c:pt>
                <c:pt idx="3938">
                  <c:v>36172</c:v>
                </c:pt>
                <c:pt idx="3939">
                  <c:v>36173</c:v>
                </c:pt>
                <c:pt idx="3940">
                  <c:v>36174</c:v>
                </c:pt>
                <c:pt idx="3941">
                  <c:v>36175</c:v>
                </c:pt>
                <c:pt idx="3942">
                  <c:v>36179</c:v>
                </c:pt>
                <c:pt idx="3943">
                  <c:v>36180</c:v>
                </c:pt>
                <c:pt idx="3944">
                  <c:v>36181</c:v>
                </c:pt>
                <c:pt idx="3945">
                  <c:v>36182</c:v>
                </c:pt>
                <c:pt idx="3946">
                  <c:v>36185</c:v>
                </c:pt>
                <c:pt idx="3947">
                  <c:v>36186</c:v>
                </c:pt>
                <c:pt idx="3948">
                  <c:v>36187</c:v>
                </c:pt>
                <c:pt idx="3949">
                  <c:v>36188</c:v>
                </c:pt>
                <c:pt idx="3950">
                  <c:v>36189</c:v>
                </c:pt>
                <c:pt idx="3951">
                  <c:v>36192</c:v>
                </c:pt>
                <c:pt idx="3952">
                  <c:v>36193</c:v>
                </c:pt>
                <c:pt idx="3953">
                  <c:v>36194</c:v>
                </c:pt>
                <c:pt idx="3954">
                  <c:v>36195</c:v>
                </c:pt>
                <c:pt idx="3955">
                  <c:v>36196</c:v>
                </c:pt>
                <c:pt idx="3956">
                  <c:v>36199</c:v>
                </c:pt>
                <c:pt idx="3957">
                  <c:v>36200</c:v>
                </c:pt>
                <c:pt idx="3958">
                  <c:v>36201</c:v>
                </c:pt>
                <c:pt idx="3959">
                  <c:v>36202</c:v>
                </c:pt>
                <c:pt idx="3960">
                  <c:v>36203</c:v>
                </c:pt>
                <c:pt idx="3961">
                  <c:v>36207</c:v>
                </c:pt>
                <c:pt idx="3962">
                  <c:v>36208</c:v>
                </c:pt>
                <c:pt idx="3963">
                  <c:v>36209</c:v>
                </c:pt>
                <c:pt idx="3964">
                  <c:v>36210</c:v>
                </c:pt>
                <c:pt idx="3965">
                  <c:v>36213</c:v>
                </c:pt>
                <c:pt idx="3966">
                  <c:v>36214</c:v>
                </c:pt>
                <c:pt idx="3967">
                  <c:v>36215</c:v>
                </c:pt>
                <c:pt idx="3968">
                  <c:v>36216</c:v>
                </c:pt>
                <c:pt idx="3969">
                  <c:v>36217</c:v>
                </c:pt>
                <c:pt idx="3970">
                  <c:v>36220</c:v>
                </c:pt>
                <c:pt idx="3971">
                  <c:v>36221</c:v>
                </c:pt>
                <c:pt idx="3972">
                  <c:v>36222</c:v>
                </c:pt>
                <c:pt idx="3973">
                  <c:v>36223</c:v>
                </c:pt>
                <c:pt idx="3974">
                  <c:v>36224</c:v>
                </c:pt>
                <c:pt idx="3975">
                  <c:v>36227</c:v>
                </c:pt>
                <c:pt idx="3976">
                  <c:v>36228</c:v>
                </c:pt>
                <c:pt idx="3977">
                  <c:v>36229</c:v>
                </c:pt>
                <c:pt idx="3978">
                  <c:v>36230</c:v>
                </c:pt>
                <c:pt idx="3979">
                  <c:v>36231</c:v>
                </c:pt>
                <c:pt idx="3980">
                  <c:v>36234</c:v>
                </c:pt>
                <c:pt idx="3981">
                  <c:v>36235</c:v>
                </c:pt>
                <c:pt idx="3982">
                  <c:v>36236</c:v>
                </c:pt>
                <c:pt idx="3983">
                  <c:v>36237</c:v>
                </c:pt>
                <c:pt idx="3984">
                  <c:v>36238</c:v>
                </c:pt>
                <c:pt idx="3985">
                  <c:v>36241</c:v>
                </c:pt>
                <c:pt idx="3986">
                  <c:v>36242</c:v>
                </c:pt>
                <c:pt idx="3987">
                  <c:v>36243</c:v>
                </c:pt>
                <c:pt idx="3988">
                  <c:v>36244</c:v>
                </c:pt>
                <c:pt idx="3989">
                  <c:v>36245</c:v>
                </c:pt>
                <c:pt idx="3990">
                  <c:v>36248</c:v>
                </c:pt>
                <c:pt idx="3991">
                  <c:v>36249</c:v>
                </c:pt>
                <c:pt idx="3992">
                  <c:v>36250</c:v>
                </c:pt>
                <c:pt idx="3993">
                  <c:v>36251</c:v>
                </c:pt>
                <c:pt idx="3994">
                  <c:v>36255</c:v>
                </c:pt>
                <c:pt idx="3995">
                  <c:v>36256</c:v>
                </c:pt>
                <c:pt idx="3996">
                  <c:v>36257</c:v>
                </c:pt>
                <c:pt idx="3997">
                  <c:v>36258</c:v>
                </c:pt>
                <c:pt idx="3998">
                  <c:v>36259</c:v>
                </c:pt>
                <c:pt idx="3999">
                  <c:v>36262</c:v>
                </c:pt>
                <c:pt idx="4000">
                  <c:v>36263</c:v>
                </c:pt>
                <c:pt idx="4001">
                  <c:v>36264</c:v>
                </c:pt>
                <c:pt idx="4002">
                  <c:v>36265</c:v>
                </c:pt>
                <c:pt idx="4003">
                  <c:v>36266</c:v>
                </c:pt>
                <c:pt idx="4004">
                  <c:v>36269</c:v>
                </c:pt>
                <c:pt idx="4005">
                  <c:v>36270</c:v>
                </c:pt>
                <c:pt idx="4006">
                  <c:v>36271</c:v>
                </c:pt>
                <c:pt idx="4007">
                  <c:v>36272</c:v>
                </c:pt>
                <c:pt idx="4008">
                  <c:v>36273</c:v>
                </c:pt>
                <c:pt idx="4009">
                  <c:v>36276</c:v>
                </c:pt>
                <c:pt idx="4010">
                  <c:v>36277</c:v>
                </c:pt>
                <c:pt idx="4011">
                  <c:v>36278</c:v>
                </c:pt>
                <c:pt idx="4012">
                  <c:v>36279</c:v>
                </c:pt>
                <c:pt idx="4013">
                  <c:v>36280</c:v>
                </c:pt>
                <c:pt idx="4014">
                  <c:v>36283</c:v>
                </c:pt>
                <c:pt idx="4015">
                  <c:v>36284</c:v>
                </c:pt>
                <c:pt idx="4016">
                  <c:v>36285</c:v>
                </c:pt>
                <c:pt idx="4017">
                  <c:v>36286</c:v>
                </c:pt>
                <c:pt idx="4018">
                  <c:v>36287</c:v>
                </c:pt>
                <c:pt idx="4019">
                  <c:v>36290</c:v>
                </c:pt>
                <c:pt idx="4020">
                  <c:v>36291</c:v>
                </c:pt>
                <c:pt idx="4021">
                  <c:v>36292</c:v>
                </c:pt>
                <c:pt idx="4022">
                  <c:v>36293</c:v>
                </c:pt>
                <c:pt idx="4023">
                  <c:v>36294</c:v>
                </c:pt>
                <c:pt idx="4024">
                  <c:v>36297</c:v>
                </c:pt>
                <c:pt idx="4025">
                  <c:v>36298</c:v>
                </c:pt>
                <c:pt idx="4026">
                  <c:v>36299</c:v>
                </c:pt>
                <c:pt idx="4027">
                  <c:v>36300</c:v>
                </c:pt>
                <c:pt idx="4028">
                  <c:v>36301</c:v>
                </c:pt>
                <c:pt idx="4029">
                  <c:v>36304</c:v>
                </c:pt>
                <c:pt idx="4030">
                  <c:v>36305</c:v>
                </c:pt>
                <c:pt idx="4031">
                  <c:v>36306</c:v>
                </c:pt>
                <c:pt idx="4032">
                  <c:v>36307</c:v>
                </c:pt>
                <c:pt idx="4033">
                  <c:v>36308</c:v>
                </c:pt>
                <c:pt idx="4034">
                  <c:v>36312</c:v>
                </c:pt>
                <c:pt idx="4035">
                  <c:v>36313</c:v>
                </c:pt>
                <c:pt idx="4036">
                  <c:v>36314</c:v>
                </c:pt>
                <c:pt idx="4037">
                  <c:v>36315</c:v>
                </c:pt>
                <c:pt idx="4038">
                  <c:v>36318</c:v>
                </c:pt>
                <c:pt idx="4039">
                  <c:v>36319</c:v>
                </c:pt>
                <c:pt idx="4040">
                  <c:v>36320</c:v>
                </c:pt>
                <c:pt idx="4041">
                  <c:v>36321</c:v>
                </c:pt>
                <c:pt idx="4042">
                  <c:v>36322</c:v>
                </c:pt>
                <c:pt idx="4043">
                  <c:v>36325</c:v>
                </c:pt>
                <c:pt idx="4044">
                  <c:v>36326</c:v>
                </c:pt>
                <c:pt idx="4045">
                  <c:v>36327</c:v>
                </c:pt>
                <c:pt idx="4046">
                  <c:v>36328</c:v>
                </c:pt>
                <c:pt idx="4047">
                  <c:v>36329</c:v>
                </c:pt>
                <c:pt idx="4048">
                  <c:v>36332</c:v>
                </c:pt>
                <c:pt idx="4049">
                  <c:v>36333</c:v>
                </c:pt>
                <c:pt idx="4050">
                  <c:v>36334</c:v>
                </c:pt>
                <c:pt idx="4051">
                  <c:v>36335</c:v>
                </c:pt>
                <c:pt idx="4052">
                  <c:v>36336</c:v>
                </c:pt>
                <c:pt idx="4053">
                  <c:v>36339</c:v>
                </c:pt>
                <c:pt idx="4054">
                  <c:v>36340</c:v>
                </c:pt>
                <c:pt idx="4055">
                  <c:v>36341</c:v>
                </c:pt>
                <c:pt idx="4056">
                  <c:v>36342</c:v>
                </c:pt>
                <c:pt idx="4057">
                  <c:v>36343</c:v>
                </c:pt>
                <c:pt idx="4058">
                  <c:v>36347</c:v>
                </c:pt>
                <c:pt idx="4059">
                  <c:v>36348</c:v>
                </c:pt>
                <c:pt idx="4060">
                  <c:v>36349</c:v>
                </c:pt>
                <c:pt idx="4061">
                  <c:v>36350</c:v>
                </c:pt>
                <c:pt idx="4062">
                  <c:v>36353</c:v>
                </c:pt>
                <c:pt idx="4063">
                  <c:v>36354</c:v>
                </c:pt>
                <c:pt idx="4064">
                  <c:v>36355</c:v>
                </c:pt>
                <c:pt idx="4065">
                  <c:v>36356</c:v>
                </c:pt>
                <c:pt idx="4066">
                  <c:v>36357</c:v>
                </c:pt>
                <c:pt idx="4067">
                  <c:v>36360</c:v>
                </c:pt>
                <c:pt idx="4068">
                  <c:v>36361</c:v>
                </c:pt>
                <c:pt idx="4069">
                  <c:v>36362</c:v>
                </c:pt>
                <c:pt idx="4070">
                  <c:v>36363</c:v>
                </c:pt>
                <c:pt idx="4071">
                  <c:v>36364</c:v>
                </c:pt>
                <c:pt idx="4072">
                  <c:v>36367</c:v>
                </c:pt>
                <c:pt idx="4073">
                  <c:v>36368</c:v>
                </c:pt>
                <c:pt idx="4074">
                  <c:v>36369</c:v>
                </c:pt>
                <c:pt idx="4075">
                  <c:v>36370</c:v>
                </c:pt>
                <c:pt idx="4076">
                  <c:v>36371</c:v>
                </c:pt>
                <c:pt idx="4077">
                  <c:v>36374</c:v>
                </c:pt>
                <c:pt idx="4078">
                  <c:v>36375</c:v>
                </c:pt>
                <c:pt idx="4079">
                  <c:v>36376</c:v>
                </c:pt>
                <c:pt idx="4080">
                  <c:v>36377</c:v>
                </c:pt>
                <c:pt idx="4081">
                  <c:v>36378</c:v>
                </c:pt>
                <c:pt idx="4082">
                  <c:v>36381</c:v>
                </c:pt>
                <c:pt idx="4083">
                  <c:v>36382</c:v>
                </c:pt>
                <c:pt idx="4084">
                  <c:v>36383</c:v>
                </c:pt>
                <c:pt idx="4085">
                  <c:v>36384</c:v>
                </c:pt>
                <c:pt idx="4086">
                  <c:v>36385</c:v>
                </c:pt>
                <c:pt idx="4087">
                  <c:v>36388</c:v>
                </c:pt>
                <c:pt idx="4088">
                  <c:v>36389</c:v>
                </c:pt>
                <c:pt idx="4089">
                  <c:v>36390</c:v>
                </c:pt>
                <c:pt idx="4090">
                  <c:v>36391</c:v>
                </c:pt>
                <c:pt idx="4091">
                  <c:v>36392</c:v>
                </c:pt>
                <c:pt idx="4092">
                  <c:v>36395</c:v>
                </c:pt>
                <c:pt idx="4093">
                  <c:v>36396</c:v>
                </c:pt>
                <c:pt idx="4094">
                  <c:v>36397</c:v>
                </c:pt>
                <c:pt idx="4095">
                  <c:v>36398</c:v>
                </c:pt>
                <c:pt idx="4096">
                  <c:v>36399</c:v>
                </c:pt>
                <c:pt idx="4097">
                  <c:v>36402</c:v>
                </c:pt>
                <c:pt idx="4098">
                  <c:v>36403</c:v>
                </c:pt>
                <c:pt idx="4099">
                  <c:v>36404</c:v>
                </c:pt>
                <c:pt idx="4100">
                  <c:v>36405</c:v>
                </c:pt>
                <c:pt idx="4101">
                  <c:v>36406</c:v>
                </c:pt>
                <c:pt idx="4102">
                  <c:v>36410</c:v>
                </c:pt>
                <c:pt idx="4103">
                  <c:v>36411</c:v>
                </c:pt>
                <c:pt idx="4104">
                  <c:v>36412</c:v>
                </c:pt>
                <c:pt idx="4105">
                  <c:v>36413</c:v>
                </c:pt>
                <c:pt idx="4106">
                  <c:v>36416</c:v>
                </c:pt>
                <c:pt idx="4107">
                  <c:v>36417</c:v>
                </c:pt>
                <c:pt idx="4108">
                  <c:v>36418</c:v>
                </c:pt>
                <c:pt idx="4109">
                  <c:v>36419</c:v>
                </c:pt>
                <c:pt idx="4110">
                  <c:v>36420</c:v>
                </c:pt>
                <c:pt idx="4111">
                  <c:v>36423</c:v>
                </c:pt>
                <c:pt idx="4112">
                  <c:v>36424</c:v>
                </c:pt>
                <c:pt idx="4113">
                  <c:v>36425</c:v>
                </c:pt>
                <c:pt idx="4114">
                  <c:v>36426</c:v>
                </c:pt>
                <c:pt idx="4115">
                  <c:v>36427</c:v>
                </c:pt>
                <c:pt idx="4116">
                  <c:v>36430</c:v>
                </c:pt>
                <c:pt idx="4117">
                  <c:v>36431</c:v>
                </c:pt>
                <c:pt idx="4118">
                  <c:v>36432</c:v>
                </c:pt>
                <c:pt idx="4119">
                  <c:v>36433</c:v>
                </c:pt>
                <c:pt idx="4120">
                  <c:v>36434</c:v>
                </c:pt>
                <c:pt idx="4121">
                  <c:v>36437</c:v>
                </c:pt>
                <c:pt idx="4122">
                  <c:v>36438</c:v>
                </c:pt>
                <c:pt idx="4123">
                  <c:v>36439</c:v>
                </c:pt>
                <c:pt idx="4124">
                  <c:v>36440</c:v>
                </c:pt>
                <c:pt idx="4125">
                  <c:v>36441</c:v>
                </c:pt>
                <c:pt idx="4126">
                  <c:v>36444</c:v>
                </c:pt>
                <c:pt idx="4127">
                  <c:v>36445</c:v>
                </c:pt>
                <c:pt idx="4128">
                  <c:v>36446</c:v>
                </c:pt>
                <c:pt idx="4129">
                  <c:v>36447</c:v>
                </c:pt>
                <c:pt idx="4130">
                  <c:v>36448</c:v>
                </c:pt>
                <c:pt idx="4131">
                  <c:v>36451</c:v>
                </c:pt>
                <c:pt idx="4132">
                  <c:v>36452</c:v>
                </c:pt>
                <c:pt idx="4133">
                  <c:v>36453</c:v>
                </c:pt>
                <c:pt idx="4134">
                  <c:v>36454</c:v>
                </c:pt>
                <c:pt idx="4135">
                  <c:v>36455</c:v>
                </c:pt>
                <c:pt idx="4136">
                  <c:v>36458</c:v>
                </c:pt>
                <c:pt idx="4137">
                  <c:v>36459</c:v>
                </c:pt>
                <c:pt idx="4138">
                  <c:v>36460</c:v>
                </c:pt>
                <c:pt idx="4139">
                  <c:v>36461</c:v>
                </c:pt>
                <c:pt idx="4140">
                  <c:v>36462</c:v>
                </c:pt>
                <c:pt idx="4141">
                  <c:v>36465</c:v>
                </c:pt>
                <c:pt idx="4142">
                  <c:v>36466</c:v>
                </c:pt>
                <c:pt idx="4143">
                  <c:v>36467</c:v>
                </c:pt>
                <c:pt idx="4144">
                  <c:v>36468</c:v>
                </c:pt>
                <c:pt idx="4145">
                  <c:v>36469</c:v>
                </c:pt>
                <c:pt idx="4146">
                  <c:v>36472</c:v>
                </c:pt>
                <c:pt idx="4147">
                  <c:v>36473</c:v>
                </c:pt>
                <c:pt idx="4148">
                  <c:v>36474</c:v>
                </c:pt>
                <c:pt idx="4149">
                  <c:v>36475</c:v>
                </c:pt>
                <c:pt idx="4150">
                  <c:v>36476</c:v>
                </c:pt>
                <c:pt idx="4151">
                  <c:v>36479</c:v>
                </c:pt>
                <c:pt idx="4152">
                  <c:v>36480</c:v>
                </c:pt>
                <c:pt idx="4153">
                  <c:v>36481</c:v>
                </c:pt>
                <c:pt idx="4154">
                  <c:v>36482</c:v>
                </c:pt>
                <c:pt idx="4155">
                  <c:v>36483</c:v>
                </c:pt>
                <c:pt idx="4156">
                  <c:v>36486</c:v>
                </c:pt>
                <c:pt idx="4157">
                  <c:v>36487</c:v>
                </c:pt>
                <c:pt idx="4158">
                  <c:v>36488</c:v>
                </c:pt>
                <c:pt idx="4159">
                  <c:v>36493</c:v>
                </c:pt>
                <c:pt idx="4160">
                  <c:v>36494</c:v>
                </c:pt>
                <c:pt idx="4161">
                  <c:v>36495</c:v>
                </c:pt>
                <c:pt idx="4162">
                  <c:v>36496</c:v>
                </c:pt>
                <c:pt idx="4163">
                  <c:v>36497</c:v>
                </c:pt>
                <c:pt idx="4164">
                  <c:v>36500</c:v>
                </c:pt>
                <c:pt idx="4165">
                  <c:v>36501</c:v>
                </c:pt>
                <c:pt idx="4166">
                  <c:v>36502</c:v>
                </c:pt>
                <c:pt idx="4167">
                  <c:v>36503</c:v>
                </c:pt>
                <c:pt idx="4168">
                  <c:v>36504</c:v>
                </c:pt>
                <c:pt idx="4169">
                  <c:v>36507</c:v>
                </c:pt>
                <c:pt idx="4170">
                  <c:v>36508</c:v>
                </c:pt>
                <c:pt idx="4171">
                  <c:v>36509</c:v>
                </c:pt>
                <c:pt idx="4172">
                  <c:v>36510</c:v>
                </c:pt>
                <c:pt idx="4173">
                  <c:v>36511</c:v>
                </c:pt>
                <c:pt idx="4174">
                  <c:v>36514</c:v>
                </c:pt>
                <c:pt idx="4175">
                  <c:v>36515</c:v>
                </c:pt>
                <c:pt idx="4176">
                  <c:v>36516</c:v>
                </c:pt>
                <c:pt idx="4177">
                  <c:v>36517</c:v>
                </c:pt>
                <c:pt idx="4178">
                  <c:v>36521</c:v>
                </c:pt>
                <c:pt idx="4179">
                  <c:v>36522</c:v>
                </c:pt>
                <c:pt idx="4180">
                  <c:v>36523</c:v>
                </c:pt>
                <c:pt idx="4181">
                  <c:v>36524</c:v>
                </c:pt>
                <c:pt idx="4182">
                  <c:v>36529</c:v>
                </c:pt>
                <c:pt idx="4183">
                  <c:v>36530</c:v>
                </c:pt>
                <c:pt idx="4184">
                  <c:v>36531</c:v>
                </c:pt>
                <c:pt idx="4185">
                  <c:v>36532</c:v>
                </c:pt>
                <c:pt idx="4186">
                  <c:v>36535</c:v>
                </c:pt>
                <c:pt idx="4187">
                  <c:v>36536</c:v>
                </c:pt>
                <c:pt idx="4188">
                  <c:v>36537</c:v>
                </c:pt>
                <c:pt idx="4189">
                  <c:v>36538</c:v>
                </c:pt>
                <c:pt idx="4190">
                  <c:v>36539</c:v>
                </c:pt>
                <c:pt idx="4191">
                  <c:v>36543</c:v>
                </c:pt>
                <c:pt idx="4192">
                  <c:v>36544</c:v>
                </c:pt>
                <c:pt idx="4193">
                  <c:v>36545</c:v>
                </c:pt>
                <c:pt idx="4194">
                  <c:v>36546</c:v>
                </c:pt>
                <c:pt idx="4195">
                  <c:v>36549</c:v>
                </c:pt>
                <c:pt idx="4196">
                  <c:v>36550</c:v>
                </c:pt>
                <c:pt idx="4197">
                  <c:v>36551</c:v>
                </c:pt>
                <c:pt idx="4198">
                  <c:v>36552</c:v>
                </c:pt>
                <c:pt idx="4199">
                  <c:v>36553</c:v>
                </c:pt>
                <c:pt idx="4200">
                  <c:v>36556</c:v>
                </c:pt>
                <c:pt idx="4201">
                  <c:v>36557</c:v>
                </c:pt>
                <c:pt idx="4202">
                  <c:v>36558</c:v>
                </c:pt>
                <c:pt idx="4203">
                  <c:v>36559</c:v>
                </c:pt>
                <c:pt idx="4204">
                  <c:v>36560</c:v>
                </c:pt>
                <c:pt idx="4205">
                  <c:v>36563</c:v>
                </c:pt>
                <c:pt idx="4206">
                  <c:v>36564</c:v>
                </c:pt>
                <c:pt idx="4207">
                  <c:v>36565</c:v>
                </c:pt>
                <c:pt idx="4208">
                  <c:v>36566</c:v>
                </c:pt>
                <c:pt idx="4209">
                  <c:v>36567</c:v>
                </c:pt>
                <c:pt idx="4210">
                  <c:v>36570</c:v>
                </c:pt>
                <c:pt idx="4211">
                  <c:v>36571</c:v>
                </c:pt>
                <c:pt idx="4212">
                  <c:v>36572</c:v>
                </c:pt>
                <c:pt idx="4213">
                  <c:v>36573</c:v>
                </c:pt>
                <c:pt idx="4214">
                  <c:v>36574</c:v>
                </c:pt>
                <c:pt idx="4215">
                  <c:v>36578</c:v>
                </c:pt>
                <c:pt idx="4216">
                  <c:v>36579</c:v>
                </c:pt>
                <c:pt idx="4217">
                  <c:v>36580</c:v>
                </c:pt>
                <c:pt idx="4218">
                  <c:v>36581</c:v>
                </c:pt>
                <c:pt idx="4219">
                  <c:v>36584</c:v>
                </c:pt>
                <c:pt idx="4220">
                  <c:v>36585</c:v>
                </c:pt>
                <c:pt idx="4221">
                  <c:v>36586</c:v>
                </c:pt>
                <c:pt idx="4222">
                  <c:v>36587</c:v>
                </c:pt>
                <c:pt idx="4223">
                  <c:v>36588</c:v>
                </c:pt>
                <c:pt idx="4224">
                  <c:v>36591</c:v>
                </c:pt>
                <c:pt idx="4225">
                  <c:v>36592</c:v>
                </c:pt>
                <c:pt idx="4226">
                  <c:v>36593</c:v>
                </c:pt>
                <c:pt idx="4227">
                  <c:v>36594</c:v>
                </c:pt>
                <c:pt idx="4228">
                  <c:v>36595</c:v>
                </c:pt>
                <c:pt idx="4229">
                  <c:v>36598</c:v>
                </c:pt>
                <c:pt idx="4230">
                  <c:v>36599</c:v>
                </c:pt>
                <c:pt idx="4231">
                  <c:v>36600</c:v>
                </c:pt>
                <c:pt idx="4232">
                  <c:v>36601</c:v>
                </c:pt>
                <c:pt idx="4233">
                  <c:v>36602</c:v>
                </c:pt>
                <c:pt idx="4234">
                  <c:v>36605</c:v>
                </c:pt>
                <c:pt idx="4235">
                  <c:v>36606</c:v>
                </c:pt>
                <c:pt idx="4236">
                  <c:v>36607</c:v>
                </c:pt>
                <c:pt idx="4237">
                  <c:v>36608</c:v>
                </c:pt>
                <c:pt idx="4238">
                  <c:v>36609</c:v>
                </c:pt>
                <c:pt idx="4239">
                  <c:v>36612</c:v>
                </c:pt>
                <c:pt idx="4240">
                  <c:v>36613</c:v>
                </c:pt>
                <c:pt idx="4241">
                  <c:v>36614</c:v>
                </c:pt>
                <c:pt idx="4242">
                  <c:v>36615</c:v>
                </c:pt>
                <c:pt idx="4243">
                  <c:v>36616</c:v>
                </c:pt>
                <c:pt idx="4244">
                  <c:v>36619</c:v>
                </c:pt>
                <c:pt idx="4245">
                  <c:v>36620</c:v>
                </c:pt>
                <c:pt idx="4246">
                  <c:v>36621</c:v>
                </c:pt>
                <c:pt idx="4247">
                  <c:v>36622</c:v>
                </c:pt>
                <c:pt idx="4248">
                  <c:v>36623</c:v>
                </c:pt>
                <c:pt idx="4249">
                  <c:v>36626</c:v>
                </c:pt>
                <c:pt idx="4250">
                  <c:v>36627</c:v>
                </c:pt>
                <c:pt idx="4251">
                  <c:v>36628</c:v>
                </c:pt>
                <c:pt idx="4252">
                  <c:v>36629</c:v>
                </c:pt>
                <c:pt idx="4253">
                  <c:v>36630</c:v>
                </c:pt>
                <c:pt idx="4254">
                  <c:v>36633</c:v>
                </c:pt>
                <c:pt idx="4255">
                  <c:v>36634</c:v>
                </c:pt>
                <c:pt idx="4256">
                  <c:v>36635</c:v>
                </c:pt>
                <c:pt idx="4257">
                  <c:v>36636</c:v>
                </c:pt>
                <c:pt idx="4258">
                  <c:v>36640</c:v>
                </c:pt>
                <c:pt idx="4259">
                  <c:v>36641</c:v>
                </c:pt>
                <c:pt idx="4260">
                  <c:v>36642</c:v>
                </c:pt>
                <c:pt idx="4261">
                  <c:v>36643</c:v>
                </c:pt>
                <c:pt idx="4262">
                  <c:v>36644</c:v>
                </c:pt>
                <c:pt idx="4263">
                  <c:v>36647</c:v>
                </c:pt>
                <c:pt idx="4264">
                  <c:v>36648</c:v>
                </c:pt>
                <c:pt idx="4265">
                  <c:v>36649</c:v>
                </c:pt>
                <c:pt idx="4266">
                  <c:v>36650</c:v>
                </c:pt>
                <c:pt idx="4267">
                  <c:v>36651</c:v>
                </c:pt>
                <c:pt idx="4268">
                  <c:v>36654</c:v>
                </c:pt>
                <c:pt idx="4269">
                  <c:v>36655</c:v>
                </c:pt>
                <c:pt idx="4270">
                  <c:v>36656</c:v>
                </c:pt>
                <c:pt idx="4271">
                  <c:v>36657</c:v>
                </c:pt>
                <c:pt idx="4272">
                  <c:v>36658</c:v>
                </c:pt>
                <c:pt idx="4273">
                  <c:v>36661</c:v>
                </c:pt>
                <c:pt idx="4274">
                  <c:v>36662</c:v>
                </c:pt>
                <c:pt idx="4275">
                  <c:v>36663</c:v>
                </c:pt>
                <c:pt idx="4276">
                  <c:v>36664</c:v>
                </c:pt>
                <c:pt idx="4277">
                  <c:v>36665</c:v>
                </c:pt>
                <c:pt idx="4278">
                  <c:v>36668</c:v>
                </c:pt>
                <c:pt idx="4279">
                  <c:v>36669</c:v>
                </c:pt>
                <c:pt idx="4280">
                  <c:v>36670</c:v>
                </c:pt>
                <c:pt idx="4281">
                  <c:v>36671</c:v>
                </c:pt>
                <c:pt idx="4282">
                  <c:v>36672</c:v>
                </c:pt>
                <c:pt idx="4283">
                  <c:v>36676</c:v>
                </c:pt>
                <c:pt idx="4284">
                  <c:v>36677</c:v>
                </c:pt>
                <c:pt idx="4285">
                  <c:v>36678</c:v>
                </c:pt>
                <c:pt idx="4286">
                  <c:v>36679</c:v>
                </c:pt>
                <c:pt idx="4287">
                  <c:v>36682</c:v>
                </c:pt>
                <c:pt idx="4288">
                  <c:v>36683</c:v>
                </c:pt>
                <c:pt idx="4289">
                  <c:v>36684</c:v>
                </c:pt>
                <c:pt idx="4290">
                  <c:v>36685</c:v>
                </c:pt>
                <c:pt idx="4291">
                  <c:v>36686</c:v>
                </c:pt>
                <c:pt idx="4292">
                  <c:v>36689</c:v>
                </c:pt>
                <c:pt idx="4293">
                  <c:v>36690</c:v>
                </c:pt>
                <c:pt idx="4294">
                  <c:v>36691</c:v>
                </c:pt>
                <c:pt idx="4295">
                  <c:v>36692</c:v>
                </c:pt>
                <c:pt idx="4296">
                  <c:v>36693</c:v>
                </c:pt>
                <c:pt idx="4297">
                  <c:v>36696</c:v>
                </c:pt>
                <c:pt idx="4298">
                  <c:v>36697</c:v>
                </c:pt>
                <c:pt idx="4299">
                  <c:v>36698</c:v>
                </c:pt>
                <c:pt idx="4300">
                  <c:v>36699</c:v>
                </c:pt>
                <c:pt idx="4301">
                  <c:v>36700</c:v>
                </c:pt>
                <c:pt idx="4302">
                  <c:v>36703</c:v>
                </c:pt>
                <c:pt idx="4303">
                  <c:v>36704</c:v>
                </c:pt>
                <c:pt idx="4304">
                  <c:v>36705</c:v>
                </c:pt>
                <c:pt idx="4305">
                  <c:v>36706</c:v>
                </c:pt>
                <c:pt idx="4306">
                  <c:v>36707</c:v>
                </c:pt>
                <c:pt idx="4307">
                  <c:v>36712</c:v>
                </c:pt>
                <c:pt idx="4308">
                  <c:v>36713</c:v>
                </c:pt>
                <c:pt idx="4309">
                  <c:v>36714</c:v>
                </c:pt>
                <c:pt idx="4310">
                  <c:v>36717</c:v>
                </c:pt>
                <c:pt idx="4311">
                  <c:v>36718</c:v>
                </c:pt>
                <c:pt idx="4312">
                  <c:v>36719</c:v>
                </c:pt>
                <c:pt idx="4313">
                  <c:v>36720</c:v>
                </c:pt>
                <c:pt idx="4314">
                  <c:v>36721</c:v>
                </c:pt>
                <c:pt idx="4315">
                  <c:v>36724</c:v>
                </c:pt>
                <c:pt idx="4316">
                  <c:v>36725</c:v>
                </c:pt>
                <c:pt idx="4317">
                  <c:v>36726</c:v>
                </c:pt>
                <c:pt idx="4318">
                  <c:v>36727</c:v>
                </c:pt>
                <c:pt idx="4319">
                  <c:v>36728</c:v>
                </c:pt>
                <c:pt idx="4320">
                  <c:v>36731</c:v>
                </c:pt>
                <c:pt idx="4321">
                  <c:v>36732</c:v>
                </c:pt>
                <c:pt idx="4322">
                  <c:v>36733</c:v>
                </c:pt>
                <c:pt idx="4323">
                  <c:v>36734</c:v>
                </c:pt>
                <c:pt idx="4324">
                  <c:v>36735</c:v>
                </c:pt>
                <c:pt idx="4325">
                  <c:v>36738</c:v>
                </c:pt>
                <c:pt idx="4326">
                  <c:v>36739</c:v>
                </c:pt>
                <c:pt idx="4327">
                  <c:v>36740</c:v>
                </c:pt>
                <c:pt idx="4328">
                  <c:v>36741</c:v>
                </c:pt>
                <c:pt idx="4329">
                  <c:v>36742</c:v>
                </c:pt>
                <c:pt idx="4330">
                  <c:v>36745</c:v>
                </c:pt>
                <c:pt idx="4331">
                  <c:v>36746</c:v>
                </c:pt>
                <c:pt idx="4332">
                  <c:v>36747</c:v>
                </c:pt>
                <c:pt idx="4333">
                  <c:v>36748</c:v>
                </c:pt>
                <c:pt idx="4334">
                  <c:v>36749</c:v>
                </c:pt>
                <c:pt idx="4335">
                  <c:v>36752</c:v>
                </c:pt>
                <c:pt idx="4336">
                  <c:v>36753</c:v>
                </c:pt>
                <c:pt idx="4337">
                  <c:v>36754</c:v>
                </c:pt>
                <c:pt idx="4338">
                  <c:v>36755</c:v>
                </c:pt>
                <c:pt idx="4339">
                  <c:v>36756</c:v>
                </c:pt>
                <c:pt idx="4340">
                  <c:v>36759</c:v>
                </c:pt>
                <c:pt idx="4341">
                  <c:v>36760</c:v>
                </c:pt>
                <c:pt idx="4342">
                  <c:v>36761</c:v>
                </c:pt>
                <c:pt idx="4343">
                  <c:v>36762</c:v>
                </c:pt>
                <c:pt idx="4344">
                  <c:v>36763</c:v>
                </c:pt>
                <c:pt idx="4345">
                  <c:v>36766</c:v>
                </c:pt>
                <c:pt idx="4346">
                  <c:v>36767</c:v>
                </c:pt>
                <c:pt idx="4347">
                  <c:v>36768</c:v>
                </c:pt>
                <c:pt idx="4348">
                  <c:v>36769</c:v>
                </c:pt>
                <c:pt idx="4349">
                  <c:v>36770</c:v>
                </c:pt>
                <c:pt idx="4350">
                  <c:v>36774</c:v>
                </c:pt>
                <c:pt idx="4351">
                  <c:v>36775</c:v>
                </c:pt>
                <c:pt idx="4352">
                  <c:v>36776</c:v>
                </c:pt>
                <c:pt idx="4353">
                  <c:v>36777</c:v>
                </c:pt>
                <c:pt idx="4354">
                  <c:v>36780</c:v>
                </c:pt>
                <c:pt idx="4355">
                  <c:v>36781</c:v>
                </c:pt>
                <c:pt idx="4356">
                  <c:v>36782</c:v>
                </c:pt>
                <c:pt idx="4357">
                  <c:v>36783</c:v>
                </c:pt>
                <c:pt idx="4358">
                  <c:v>36784</c:v>
                </c:pt>
                <c:pt idx="4359">
                  <c:v>36787</c:v>
                </c:pt>
                <c:pt idx="4360">
                  <c:v>36788</c:v>
                </c:pt>
                <c:pt idx="4361">
                  <c:v>36789</c:v>
                </c:pt>
                <c:pt idx="4362">
                  <c:v>36790</c:v>
                </c:pt>
                <c:pt idx="4363">
                  <c:v>36791</c:v>
                </c:pt>
                <c:pt idx="4364">
                  <c:v>36794</c:v>
                </c:pt>
                <c:pt idx="4365">
                  <c:v>36795</c:v>
                </c:pt>
                <c:pt idx="4366">
                  <c:v>36796</c:v>
                </c:pt>
                <c:pt idx="4367">
                  <c:v>36797</c:v>
                </c:pt>
                <c:pt idx="4368">
                  <c:v>36798</c:v>
                </c:pt>
                <c:pt idx="4369">
                  <c:v>36801</c:v>
                </c:pt>
                <c:pt idx="4370">
                  <c:v>36802</c:v>
                </c:pt>
                <c:pt idx="4371">
                  <c:v>36803</c:v>
                </c:pt>
                <c:pt idx="4372">
                  <c:v>36804</c:v>
                </c:pt>
                <c:pt idx="4373">
                  <c:v>36805</c:v>
                </c:pt>
                <c:pt idx="4374">
                  <c:v>36808</c:v>
                </c:pt>
                <c:pt idx="4375">
                  <c:v>36809</c:v>
                </c:pt>
                <c:pt idx="4376">
                  <c:v>36810</c:v>
                </c:pt>
                <c:pt idx="4377">
                  <c:v>36811</c:v>
                </c:pt>
                <c:pt idx="4378">
                  <c:v>36812</c:v>
                </c:pt>
                <c:pt idx="4379">
                  <c:v>36815</c:v>
                </c:pt>
                <c:pt idx="4380">
                  <c:v>36816</c:v>
                </c:pt>
                <c:pt idx="4381">
                  <c:v>36817</c:v>
                </c:pt>
                <c:pt idx="4382">
                  <c:v>36818</c:v>
                </c:pt>
                <c:pt idx="4383">
                  <c:v>36819</c:v>
                </c:pt>
                <c:pt idx="4384">
                  <c:v>36822</c:v>
                </c:pt>
                <c:pt idx="4385">
                  <c:v>36823</c:v>
                </c:pt>
                <c:pt idx="4386">
                  <c:v>36824</c:v>
                </c:pt>
                <c:pt idx="4387">
                  <c:v>36825</c:v>
                </c:pt>
                <c:pt idx="4388">
                  <c:v>36826</c:v>
                </c:pt>
                <c:pt idx="4389">
                  <c:v>36829</c:v>
                </c:pt>
                <c:pt idx="4390">
                  <c:v>36830</c:v>
                </c:pt>
                <c:pt idx="4391">
                  <c:v>36831</c:v>
                </c:pt>
                <c:pt idx="4392">
                  <c:v>36832</c:v>
                </c:pt>
                <c:pt idx="4393">
                  <c:v>36833</c:v>
                </c:pt>
                <c:pt idx="4394">
                  <c:v>36836</c:v>
                </c:pt>
                <c:pt idx="4395">
                  <c:v>36837</c:v>
                </c:pt>
                <c:pt idx="4396">
                  <c:v>36838</c:v>
                </c:pt>
                <c:pt idx="4397">
                  <c:v>36839</c:v>
                </c:pt>
                <c:pt idx="4398">
                  <c:v>36840</c:v>
                </c:pt>
                <c:pt idx="4399">
                  <c:v>36843</c:v>
                </c:pt>
                <c:pt idx="4400">
                  <c:v>36844</c:v>
                </c:pt>
                <c:pt idx="4401">
                  <c:v>36845</c:v>
                </c:pt>
                <c:pt idx="4402">
                  <c:v>36846</c:v>
                </c:pt>
                <c:pt idx="4403">
                  <c:v>36847</c:v>
                </c:pt>
                <c:pt idx="4404">
                  <c:v>36850</c:v>
                </c:pt>
                <c:pt idx="4405">
                  <c:v>36851</c:v>
                </c:pt>
                <c:pt idx="4406">
                  <c:v>36852</c:v>
                </c:pt>
                <c:pt idx="4407">
                  <c:v>36857</c:v>
                </c:pt>
                <c:pt idx="4408">
                  <c:v>36858</c:v>
                </c:pt>
                <c:pt idx="4409">
                  <c:v>36859</c:v>
                </c:pt>
                <c:pt idx="4410">
                  <c:v>36860</c:v>
                </c:pt>
                <c:pt idx="4411">
                  <c:v>36861</c:v>
                </c:pt>
                <c:pt idx="4412">
                  <c:v>36864</c:v>
                </c:pt>
                <c:pt idx="4413">
                  <c:v>36865</c:v>
                </c:pt>
                <c:pt idx="4414">
                  <c:v>36866</c:v>
                </c:pt>
                <c:pt idx="4415">
                  <c:v>36867</c:v>
                </c:pt>
                <c:pt idx="4416">
                  <c:v>36868</c:v>
                </c:pt>
                <c:pt idx="4417">
                  <c:v>36871</c:v>
                </c:pt>
                <c:pt idx="4418">
                  <c:v>36872</c:v>
                </c:pt>
                <c:pt idx="4419">
                  <c:v>36873</c:v>
                </c:pt>
                <c:pt idx="4420">
                  <c:v>36874</c:v>
                </c:pt>
                <c:pt idx="4421">
                  <c:v>36875</c:v>
                </c:pt>
                <c:pt idx="4422">
                  <c:v>36878</c:v>
                </c:pt>
                <c:pt idx="4423">
                  <c:v>36879</c:v>
                </c:pt>
                <c:pt idx="4424">
                  <c:v>36880</c:v>
                </c:pt>
                <c:pt idx="4425">
                  <c:v>36881</c:v>
                </c:pt>
                <c:pt idx="4426">
                  <c:v>36882</c:v>
                </c:pt>
                <c:pt idx="4427">
                  <c:v>36886</c:v>
                </c:pt>
                <c:pt idx="4428">
                  <c:v>36887</c:v>
                </c:pt>
                <c:pt idx="4429">
                  <c:v>36888</c:v>
                </c:pt>
                <c:pt idx="4430">
                  <c:v>36889</c:v>
                </c:pt>
                <c:pt idx="4431">
                  <c:v>36893</c:v>
                </c:pt>
                <c:pt idx="4432">
                  <c:v>36894</c:v>
                </c:pt>
                <c:pt idx="4433">
                  <c:v>36895</c:v>
                </c:pt>
                <c:pt idx="4434">
                  <c:v>36896</c:v>
                </c:pt>
                <c:pt idx="4435">
                  <c:v>36899</c:v>
                </c:pt>
                <c:pt idx="4436">
                  <c:v>36900</c:v>
                </c:pt>
                <c:pt idx="4437">
                  <c:v>36901</c:v>
                </c:pt>
                <c:pt idx="4438">
                  <c:v>36902</c:v>
                </c:pt>
                <c:pt idx="4439">
                  <c:v>36903</c:v>
                </c:pt>
                <c:pt idx="4440">
                  <c:v>36907</c:v>
                </c:pt>
                <c:pt idx="4441">
                  <c:v>36908</c:v>
                </c:pt>
                <c:pt idx="4442">
                  <c:v>36909</c:v>
                </c:pt>
                <c:pt idx="4443">
                  <c:v>36910</c:v>
                </c:pt>
                <c:pt idx="4444">
                  <c:v>36913</c:v>
                </c:pt>
                <c:pt idx="4445">
                  <c:v>36914</c:v>
                </c:pt>
                <c:pt idx="4446">
                  <c:v>36915</c:v>
                </c:pt>
                <c:pt idx="4447">
                  <c:v>36916</c:v>
                </c:pt>
                <c:pt idx="4448">
                  <c:v>36917</c:v>
                </c:pt>
                <c:pt idx="4449">
                  <c:v>36920</c:v>
                </c:pt>
                <c:pt idx="4450">
                  <c:v>36921</c:v>
                </c:pt>
                <c:pt idx="4451">
                  <c:v>36922</c:v>
                </c:pt>
                <c:pt idx="4452">
                  <c:v>36923</c:v>
                </c:pt>
                <c:pt idx="4453">
                  <c:v>36924</c:v>
                </c:pt>
                <c:pt idx="4454">
                  <c:v>36927</c:v>
                </c:pt>
                <c:pt idx="4455">
                  <c:v>36928</c:v>
                </c:pt>
                <c:pt idx="4456">
                  <c:v>36929</c:v>
                </c:pt>
                <c:pt idx="4457">
                  <c:v>36930</c:v>
                </c:pt>
                <c:pt idx="4458">
                  <c:v>36931</c:v>
                </c:pt>
                <c:pt idx="4459">
                  <c:v>36934</c:v>
                </c:pt>
                <c:pt idx="4460">
                  <c:v>36935</c:v>
                </c:pt>
                <c:pt idx="4461">
                  <c:v>36936</c:v>
                </c:pt>
                <c:pt idx="4462">
                  <c:v>36937</c:v>
                </c:pt>
                <c:pt idx="4463">
                  <c:v>36938</c:v>
                </c:pt>
                <c:pt idx="4464">
                  <c:v>36942</c:v>
                </c:pt>
                <c:pt idx="4465">
                  <c:v>36943</c:v>
                </c:pt>
                <c:pt idx="4466">
                  <c:v>36944</c:v>
                </c:pt>
                <c:pt idx="4467">
                  <c:v>36945</c:v>
                </c:pt>
                <c:pt idx="4468">
                  <c:v>36948</c:v>
                </c:pt>
                <c:pt idx="4469">
                  <c:v>36949</c:v>
                </c:pt>
                <c:pt idx="4470">
                  <c:v>36950</c:v>
                </c:pt>
                <c:pt idx="4471">
                  <c:v>36951</c:v>
                </c:pt>
                <c:pt idx="4472">
                  <c:v>36952</c:v>
                </c:pt>
                <c:pt idx="4473">
                  <c:v>36955</c:v>
                </c:pt>
                <c:pt idx="4474">
                  <c:v>36956</c:v>
                </c:pt>
                <c:pt idx="4475">
                  <c:v>36957</c:v>
                </c:pt>
                <c:pt idx="4476">
                  <c:v>36958</c:v>
                </c:pt>
                <c:pt idx="4477">
                  <c:v>36959</c:v>
                </c:pt>
                <c:pt idx="4478">
                  <c:v>36962</c:v>
                </c:pt>
                <c:pt idx="4479">
                  <c:v>36963</c:v>
                </c:pt>
                <c:pt idx="4480">
                  <c:v>36964</c:v>
                </c:pt>
                <c:pt idx="4481">
                  <c:v>36965</c:v>
                </c:pt>
                <c:pt idx="4482">
                  <c:v>36966</c:v>
                </c:pt>
                <c:pt idx="4483">
                  <c:v>36969</c:v>
                </c:pt>
                <c:pt idx="4484">
                  <c:v>36970</c:v>
                </c:pt>
                <c:pt idx="4485">
                  <c:v>36971</c:v>
                </c:pt>
                <c:pt idx="4486">
                  <c:v>36972</c:v>
                </c:pt>
                <c:pt idx="4487">
                  <c:v>36973</c:v>
                </c:pt>
                <c:pt idx="4488">
                  <c:v>36976</c:v>
                </c:pt>
                <c:pt idx="4489">
                  <c:v>36977</c:v>
                </c:pt>
                <c:pt idx="4490">
                  <c:v>36978</c:v>
                </c:pt>
                <c:pt idx="4491">
                  <c:v>36979</c:v>
                </c:pt>
                <c:pt idx="4492">
                  <c:v>36980</c:v>
                </c:pt>
                <c:pt idx="4493">
                  <c:v>36983</c:v>
                </c:pt>
                <c:pt idx="4494">
                  <c:v>36984</c:v>
                </c:pt>
                <c:pt idx="4495">
                  <c:v>36985</c:v>
                </c:pt>
                <c:pt idx="4496">
                  <c:v>36986</c:v>
                </c:pt>
                <c:pt idx="4497">
                  <c:v>36987</c:v>
                </c:pt>
                <c:pt idx="4498">
                  <c:v>36990</c:v>
                </c:pt>
                <c:pt idx="4499">
                  <c:v>36991</c:v>
                </c:pt>
                <c:pt idx="4500">
                  <c:v>36992</c:v>
                </c:pt>
                <c:pt idx="4501">
                  <c:v>36993</c:v>
                </c:pt>
                <c:pt idx="4502">
                  <c:v>36997</c:v>
                </c:pt>
                <c:pt idx="4503">
                  <c:v>36998</c:v>
                </c:pt>
                <c:pt idx="4504">
                  <c:v>36999</c:v>
                </c:pt>
                <c:pt idx="4505">
                  <c:v>37000</c:v>
                </c:pt>
                <c:pt idx="4506">
                  <c:v>37001</c:v>
                </c:pt>
                <c:pt idx="4507">
                  <c:v>37004</c:v>
                </c:pt>
                <c:pt idx="4508">
                  <c:v>37005</c:v>
                </c:pt>
                <c:pt idx="4509">
                  <c:v>37006</c:v>
                </c:pt>
                <c:pt idx="4510">
                  <c:v>37007</c:v>
                </c:pt>
                <c:pt idx="4511">
                  <c:v>37008</c:v>
                </c:pt>
                <c:pt idx="4512">
                  <c:v>37011</c:v>
                </c:pt>
                <c:pt idx="4513">
                  <c:v>37012</c:v>
                </c:pt>
                <c:pt idx="4514">
                  <c:v>37013</c:v>
                </c:pt>
                <c:pt idx="4515">
                  <c:v>37014</c:v>
                </c:pt>
                <c:pt idx="4516">
                  <c:v>37015</c:v>
                </c:pt>
                <c:pt idx="4517">
                  <c:v>37018</c:v>
                </c:pt>
                <c:pt idx="4518">
                  <c:v>37019</c:v>
                </c:pt>
                <c:pt idx="4519">
                  <c:v>37020</c:v>
                </c:pt>
                <c:pt idx="4520">
                  <c:v>37021</c:v>
                </c:pt>
                <c:pt idx="4521">
                  <c:v>37022</c:v>
                </c:pt>
                <c:pt idx="4522">
                  <c:v>37025</c:v>
                </c:pt>
                <c:pt idx="4523">
                  <c:v>37026</c:v>
                </c:pt>
                <c:pt idx="4524">
                  <c:v>37027</c:v>
                </c:pt>
                <c:pt idx="4525">
                  <c:v>37028</c:v>
                </c:pt>
                <c:pt idx="4526">
                  <c:v>37029</c:v>
                </c:pt>
                <c:pt idx="4527">
                  <c:v>37032</c:v>
                </c:pt>
                <c:pt idx="4528">
                  <c:v>37033</c:v>
                </c:pt>
                <c:pt idx="4529">
                  <c:v>37034</c:v>
                </c:pt>
                <c:pt idx="4530">
                  <c:v>37035</c:v>
                </c:pt>
                <c:pt idx="4531">
                  <c:v>37036</c:v>
                </c:pt>
                <c:pt idx="4532">
                  <c:v>37040</c:v>
                </c:pt>
                <c:pt idx="4533">
                  <c:v>37041</c:v>
                </c:pt>
                <c:pt idx="4534">
                  <c:v>37042</c:v>
                </c:pt>
                <c:pt idx="4535">
                  <c:v>37043</c:v>
                </c:pt>
                <c:pt idx="4536">
                  <c:v>37046</c:v>
                </c:pt>
                <c:pt idx="4537">
                  <c:v>37047</c:v>
                </c:pt>
                <c:pt idx="4538">
                  <c:v>37048</c:v>
                </c:pt>
                <c:pt idx="4539">
                  <c:v>37049</c:v>
                </c:pt>
                <c:pt idx="4540">
                  <c:v>37050</c:v>
                </c:pt>
                <c:pt idx="4541">
                  <c:v>37053</c:v>
                </c:pt>
                <c:pt idx="4542">
                  <c:v>37054</c:v>
                </c:pt>
                <c:pt idx="4543">
                  <c:v>37055</c:v>
                </c:pt>
                <c:pt idx="4544">
                  <c:v>37056</c:v>
                </c:pt>
                <c:pt idx="4545">
                  <c:v>37057</c:v>
                </c:pt>
                <c:pt idx="4546">
                  <c:v>37060</c:v>
                </c:pt>
                <c:pt idx="4547">
                  <c:v>37061</c:v>
                </c:pt>
                <c:pt idx="4548">
                  <c:v>37062</c:v>
                </c:pt>
                <c:pt idx="4549">
                  <c:v>37063</c:v>
                </c:pt>
                <c:pt idx="4550">
                  <c:v>37064</c:v>
                </c:pt>
                <c:pt idx="4551">
                  <c:v>37067</c:v>
                </c:pt>
                <c:pt idx="4552">
                  <c:v>37068</c:v>
                </c:pt>
                <c:pt idx="4553">
                  <c:v>37069</c:v>
                </c:pt>
                <c:pt idx="4554">
                  <c:v>37070</c:v>
                </c:pt>
                <c:pt idx="4555">
                  <c:v>37071</c:v>
                </c:pt>
                <c:pt idx="4556">
                  <c:v>37074</c:v>
                </c:pt>
                <c:pt idx="4557">
                  <c:v>37075</c:v>
                </c:pt>
                <c:pt idx="4558">
                  <c:v>37077</c:v>
                </c:pt>
                <c:pt idx="4559">
                  <c:v>37078</c:v>
                </c:pt>
                <c:pt idx="4560">
                  <c:v>37081</c:v>
                </c:pt>
                <c:pt idx="4561">
                  <c:v>37082</c:v>
                </c:pt>
                <c:pt idx="4562">
                  <c:v>37083</c:v>
                </c:pt>
                <c:pt idx="4563">
                  <c:v>37084</c:v>
                </c:pt>
                <c:pt idx="4564">
                  <c:v>37085</c:v>
                </c:pt>
                <c:pt idx="4565">
                  <c:v>37088</c:v>
                </c:pt>
                <c:pt idx="4566">
                  <c:v>37089</c:v>
                </c:pt>
                <c:pt idx="4567">
                  <c:v>37090</c:v>
                </c:pt>
                <c:pt idx="4568">
                  <c:v>37091</c:v>
                </c:pt>
                <c:pt idx="4569">
                  <c:v>37092</c:v>
                </c:pt>
                <c:pt idx="4570">
                  <c:v>37095</c:v>
                </c:pt>
                <c:pt idx="4571">
                  <c:v>37096</c:v>
                </c:pt>
                <c:pt idx="4572">
                  <c:v>37097</c:v>
                </c:pt>
                <c:pt idx="4573">
                  <c:v>37098</c:v>
                </c:pt>
                <c:pt idx="4574">
                  <c:v>37099</c:v>
                </c:pt>
                <c:pt idx="4575">
                  <c:v>37102</c:v>
                </c:pt>
                <c:pt idx="4576">
                  <c:v>37103</c:v>
                </c:pt>
                <c:pt idx="4577">
                  <c:v>37104</c:v>
                </c:pt>
                <c:pt idx="4578">
                  <c:v>37105</c:v>
                </c:pt>
                <c:pt idx="4579">
                  <c:v>37106</c:v>
                </c:pt>
                <c:pt idx="4580">
                  <c:v>37109</c:v>
                </c:pt>
                <c:pt idx="4581">
                  <c:v>37110</c:v>
                </c:pt>
                <c:pt idx="4582">
                  <c:v>37111</c:v>
                </c:pt>
                <c:pt idx="4583">
                  <c:v>37112</c:v>
                </c:pt>
                <c:pt idx="4584">
                  <c:v>37113</c:v>
                </c:pt>
                <c:pt idx="4585">
                  <c:v>37116</c:v>
                </c:pt>
                <c:pt idx="4586">
                  <c:v>37117</c:v>
                </c:pt>
                <c:pt idx="4587">
                  <c:v>37118</c:v>
                </c:pt>
                <c:pt idx="4588">
                  <c:v>37119</c:v>
                </c:pt>
                <c:pt idx="4589">
                  <c:v>37120</c:v>
                </c:pt>
                <c:pt idx="4590">
                  <c:v>37123</c:v>
                </c:pt>
                <c:pt idx="4591">
                  <c:v>37124</c:v>
                </c:pt>
                <c:pt idx="4592">
                  <c:v>37125</c:v>
                </c:pt>
                <c:pt idx="4593">
                  <c:v>37126</c:v>
                </c:pt>
                <c:pt idx="4594">
                  <c:v>37127</c:v>
                </c:pt>
                <c:pt idx="4595">
                  <c:v>37130</c:v>
                </c:pt>
                <c:pt idx="4596">
                  <c:v>37131</c:v>
                </c:pt>
                <c:pt idx="4597">
                  <c:v>37132</c:v>
                </c:pt>
                <c:pt idx="4598">
                  <c:v>37133</c:v>
                </c:pt>
                <c:pt idx="4599">
                  <c:v>37134</c:v>
                </c:pt>
                <c:pt idx="4600">
                  <c:v>37138</c:v>
                </c:pt>
                <c:pt idx="4601">
                  <c:v>37139</c:v>
                </c:pt>
                <c:pt idx="4602">
                  <c:v>37140</c:v>
                </c:pt>
                <c:pt idx="4603">
                  <c:v>37141</c:v>
                </c:pt>
                <c:pt idx="4604">
                  <c:v>37144</c:v>
                </c:pt>
                <c:pt idx="4605">
                  <c:v>37145</c:v>
                </c:pt>
                <c:pt idx="4606">
                  <c:v>37148</c:v>
                </c:pt>
                <c:pt idx="4607">
                  <c:v>37151</c:v>
                </c:pt>
                <c:pt idx="4608">
                  <c:v>37152</c:v>
                </c:pt>
                <c:pt idx="4609">
                  <c:v>37153</c:v>
                </c:pt>
                <c:pt idx="4610">
                  <c:v>37154</c:v>
                </c:pt>
                <c:pt idx="4611">
                  <c:v>37155</c:v>
                </c:pt>
                <c:pt idx="4612">
                  <c:v>37158</c:v>
                </c:pt>
                <c:pt idx="4613">
                  <c:v>37159</c:v>
                </c:pt>
                <c:pt idx="4614">
                  <c:v>37160</c:v>
                </c:pt>
                <c:pt idx="4615">
                  <c:v>37161</c:v>
                </c:pt>
                <c:pt idx="4616">
                  <c:v>37162</c:v>
                </c:pt>
                <c:pt idx="4617">
                  <c:v>37165</c:v>
                </c:pt>
                <c:pt idx="4618">
                  <c:v>37166</c:v>
                </c:pt>
                <c:pt idx="4619">
                  <c:v>37167</c:v>
                </c:pt>
                <c:pt idx="4620">
                  <c:v>37168</c:v>
                </c:pt>
                <c:pt idx="4621">
                  <c:v>37169</c:v>
                </c:pt>
                <c:pt idx="4622">
                  <c:v>37172</c:v>
                </c:pt>
                <c:pt idx="4623">
                  <c:v>37173</c:v>
                </c:pt>
                <c:pt idx="4624">
                  <c:v>37174</c:v>
                </c:pt>
                <c:pt idx="4625">
                  <c:v>37175</c:v>
                </c:pt>
                <c:pt idx="4626">
                  <c:v>37176</c:v>
                </c:pt>
                <c:pt idx="4627">
                  <c:v>37179</c:v>
                </c:pt>
                <c:pt idx="4628">
                  <c:v>37180</c:v>
                </c:pt>
                <c:pt idx="4629">
                  <c:v>37181</c:v>
                </c:pt>
                <c:pt idx="4630">
                  <c:v>37182</c:v>
                </c:pt>
                <c:pt idx="4631">
                  <c:v>37183</c:v>
                </c:pt>
                <c:pt idx="4632">
                  <c:v>37186</c:v>
                </c:pt>
                <c:pt idx="4633">
                  <c:v>37187</c:v>
                </c:pt>
                <c:pt idx="4634">
                  <c:v>37188</c:v>
                </c:pt>
                <c:pt idx="4635">
                  <c:v>37189</c:v>
                </c:pt>
                <c:pt idx="4636">
                  <c:v>37190</c:v>
                </c:pt>
                <c:pt idx="4637">
                  <c:v>37193</c:v>
                </c:pt>
                <c:pt idx="4638">
                  <c:v>37194</c:v>
                </c:pt>
                <c:pt idx="4639">
                  <c:v>37195</c:v>
                </c:pt>
                <c:pt idx="4640">
                  <c:v>37196</c:v>
                </c:pt>
                <c:pt idx="4641">
                  <c:v>37197</c:v>
                </c:pt>
                <c:pt idx="4642">
                  <c:v>37200</c:v>
                </c:pt>
                <c:pt idx="4643">
                  <c:v>37201</c:v>
                </c:pt>
                <c:pt idx="4644">
                  <c:v>37202</c:v>
                </c:pt>
                <c:pt idx="4645">
                  <c:v>37203</c:v>
                </c:pt>
                <c:pt idx="4646">
                  <c:v>37204</c:v>
                </c:pt>
                <c:pt idx="4647">
                  <c:v>37207</c:v>
                </c:pt>
                <c:pt idx="4648">
                  <c:v>37208</c:v>
                </c:pt>
                <c:pt idx="4649">
                  <c:v>37209</c:v>
                </c:pt>
                <c:pt idx="4650">
                  <c:v>37210</c:v>
                </c:pt>
                <c:pt idx="4651">
                  <c:v>37211</c:v>
                </c:pt>
                <c:pt idx="4652">
                  <c:v>37214</c:v>
                </c:pt>
                <c:pt idx="4653">
                  <c:v>37215</c:v>
                </c:pt>
                <c:pt idx="4654">
                  <c:v>37216</c:v>
                </c:pt>
                <c:pt idx="4655">
                  <c:v>37221</c:v>
                </c:pt>
                <c:pt idx="4656">
                  <c:v>37222</c:v>
                </c:pt>
                <c:pt idx="4657">
                  <c:v>37223</c:v>
                </c:pt>
                <c:pt idx="4658">
                  <c:v>37224</c:v>
                </c:pt>
                <c:pt idx="4659">
                  <c:v>37225</c:v>
                </c:pt>
                <c:pt idx="4660">
                  <c:v>37228</c:v>
                </c:pt>
                <c:pt idx="4661">
                  <c:v>37229</c:v>
                </c:pt>
                <c:pt idx="4662">
                  <c:v>37230</c:v>
                </c:pt>
                <c:pt idx="4663">
                  <c:v>37231</c:v>
                </c:pt>
                <c:pt idx="4664">
                  <c:v>37232</c:v>
                </c:pt>
                <c:pt idx="4665">
                  <c:v>37235</c:v>
                </c:pt>
                <c:pt idx="4666">
                  <c:v>37236</c:v>
                </c:pt>
                <c:pt idx="4667">
                  <c:v>37237</c:v>
                </c:pt>
                <c:pt idx="4668">
                  <c:v>37238</c:v>
                </c:pt>
                <c:pt idx="4669">
                  <c:v>37239</c:v>
                </c:pt>
                <c:pt idx="4670">
                  <c:v>37242</c:v>
                </c:pt>
                <c:pt idx="4671">
                  <c:v>37243</c:v>
                </c:pt>
                <c:pt idx="4672">
                  <c:v>37244</c:v>
                </c:pt>
                <c:pt idx="4673">
                  <c:v>37245</c:v>
                </c:pt>
                <c:pt idx="4674">
                  <c:v>37246</c:v>
                </c:pt>
                <c:pt idx="4675">
                  <c:v>37251</c:v>
                </c:pt>
                <c:pt idx="4676">
                  <c:v>37252</c:v>
                </c:pt>
                <c:pt idx="4677">
                  <c:v>37253</c:v>
                </c:pt>
                <c:pt idx="4678">
                  <c:v>37256</c:v>
                </c:pt>
                <c:pt idx="4679">
                  <c:v>37258</c:v>
                </c:pt>
                <c:pt idx="4680">
                  <c:v>37259</c:v>
                </c:pt>
                <c:pt idx="4681">
                  <c:v>37260</c:v>
                </c:pt>
                <c:pt idx="4682">
                  <c:v>37263</c:v>
                </c:pt>
                <c:pt idx="4683">
                  <c:v>37264</c:v>
                </c:pt>
                <c:pt idx="4684">
                  <c:v>37265</c:v>
                </c:pt>
                <c:pt idx="4685">
                  <c:v>37266</c:v>
                </c:pt>
                <c:pt idx="4686">
                  <c:v>37267</c:v>
                </c:pt>
                <c:pt idx="4687">
                  <c:v>37270</c:v>
                </c:pt>
                <c:pt idx="4688">
                  <c:v>37271</c:v>
                </c:pt>
                <c:pt idx="4689">
                  <c:v>37272</c:v>
                </c:pt>
                <c:pt idx="4690">
                  <c:v>37273</c:v>
                </c:pt>
                <c:pt idx="4691">
                  <c:v>37274</c:v>
                </c:pt>
                <c:pt idx="4692">
                  <c:v>37278</c:v>
                </c:pt>
                <c:pt idx="4693">
                  <c:v>37279</c:v>
                </c:pt>
                <c:pt idx="4694">
                  <c:v>37280</c:v>
                </c:pt>
                <c:pt idx="4695">
                  <c:v>37281</c:v>
                </c:pt>
                <c:pt idx="4696">
                  <c:v>37284</c:v>
                </c:pt>
                <c:pt idx="4697">
                  <c:v>37285</c:v>
                </c:pt>
                <c:pt idx="4698">
                  <c:v>37286</c:v>
                </c:pt>
                <c:pt idx="4699">
                  <c:v>37287</c:v>
                </c:pt>
                <c:pt idx="4700">
                  <c:v>37288</c:v>
                </c:pt>
                <c:pt idx="4701">
                  <c:v>37291</c:v>
                </c:pt>
                <c:pt idx="4702">
                  <c:v>37292</c:v>
                </c:pt>
                <c:pt idx="4703">
                  <c:v>37293</c:v>
                </c:pt>
                <c:pt idx="4704">
                  <c:v>37294</c:v>
                </c:pt>
                <c:pt idx="4705">
                  <c:v>37295</c:v>
                </c:pt>
                <c:pt idx="4706">
                  <c:v>37298</c:v>
                </c:pt>
                <c:pt idx="4707">
                  <c:v>37299</c:v>
                </c:pt>
                <c:pt idx="4708">
                  <c:v>37300</c:v>
                </c:pt>
                <c:pt idx="4709">
                  <c:v>37301</c:v>
                </c:pt>
                <c:pt idx="4710">
                  <c:v>37302</c:v>
                </c:pt>
                <c:pt idx="4711">
                  <c:v>37306</c:v>
                </c:pt>
                <c:pt idx="4712">
                  <c:v>37307</c:v>
                </c:pt>
                <c:pt idx="4713">
                  <c:v>37308</c:v>
                </c:pt>
                <c:pt idx="4714">
                  <c:v>37309</c:v>
                </c:pt>
                <c:pt idx="4715">
                  <c:v>37312</c:v>
                </c:pt>
                <c:pt idx="4716">
                  <c:v>37313</c:v>
                </c:pt>
                <c:pt idx="4717">
                  <c:v>37314</c:v>
                </c:pt>
                <c:pt idx="4718">
                  <c:v>37315</c:v>
                </c:pt>
                <c:pt idx="4719">
                  <c:v>37316</c:v>
                </c:pt>
                <c:pt idx="4720">
                  <c:v>37319</c:v>
                </c:pt>
                <c:pt idx="4721">
                  <c:v>37320</c:v>
                </c:pt>
                <c:pt idx="4722">
                  <c:v>37321</c:v>
                </c:pt>
                <c:pt idx="4723">
                  <c:v>37322</c:v>
                </c:pt>
                <c:pt idx="4724">
                  <c:v>37323</c:v>
                </c:pt>
                <c:pt idx="4725">
                  <c:v>37326</c:v>
                </c:pt>
                <c:pt idx="4726">
                  <c:v>37327</c:v>
                </c:pt>
                <c:pt idx="4727">
                  <c:v>37328</c:v>
                </c:pt>
                <c:pt idx="4728">
                  <c:v>37329</c:v>
                </c:pt>
                <c:pt idx="4729">
                  <c:v>37330</c:v>
                </c:pt>
                <c:pt idx="4730">
                  <c:v>37333</c:v>
                </c:pt>
                <c:pt idx="4731">
                  <c:v>37334</c:v>
                </c:pt>
                <c:pt idx="4732">
                  <c:v>37335</c:v>
                </c:pt>
                <c:pt idx="4733">
                  <c:v>37336</c:v>
                </c:pt>
                <c:pt idx="4734">
                  <c:v>37337</c:v>
                </c:pt>
                <c:pt idx="4735">
                  <c:v>37340</c:v>
                </c:pt>
                <c:pt idx="4736">
                  <c:v>37341</c:v>
                </c:pt>
                <c:pt idx="4737">
                  <c:v>37342</c:v>
                </c:pt>
                <c:pt idx="4738">
                  <c:v>37343</c:v>
                </c:pt>
                <c:pt idx="4739">
                  <c:v>37347</c:v>
                </c:pt>
                <c:pt idx="4740">
                  <c:v>37348</c:v>
                </c:pt>
                <c:pt idx="4741">
                  <c:v>37349</c:v>
                </c:pt>
                <c:pt idx="4742">
                  <c:v>37350</c:v>
                </c:pt>
                <c:pt idx="4743">
                  <c:v>37351</c:v>
                </c:pt>
                <c:pt idx="4744">
                  <c:v>37354</c:v>
                </c:pt>
                <c:pt idx="4745">
                  <c:v>37355</c:v>
                </c:pt>
                <c:pt idx="4746">
                  <c:v>37356</c:v>
                </c:pt>
                <c:pt idx="4747">
                  <c:v>37357</c:v>
                </c:pt>
                <c:pt idx="4748">
                  <c:v>37358</c:v>
                </c:pt>
                <c:pt idx="4749">
                  <c:v>37361</c:v>
                </c:pt>
                <c:pt idx="4750">
                  <c:v>37362</c:v>
                </c:pt>
                <c:pt idx="4751">
                  <c:v>37363</c:v>
                </c:pt>
                <c:pt idx="4752">
                  <c:v>37364</c:v>
                </c:pt>
                <c:pt idx="4753">
                  <c:v>37365</c:v>
                </c:pt>
                <c:pt idx="4754">
                  <c:v>37368</c:v>
                </c:pt>
                <c:pt idx="4755">
                  <c:v>37369</c:v>
                </c:pt>
                <c:pt idx="4756">
                  <c:v>37370</c:v>
                </c:pt>
                <c:pt idx="4757">
                  <c:v>37371</c:v>
                </c:pt>
                <c:pt idx="4758">
                  <c:v>37372</c:v>
                </c:pt>
                <c:pt idx="4759">
                  <c:v>37375</c:v>
                </c:pt>
                <c:pt idx="4760">
                  <c:v>37376</c:v>
                </c:pt>
                <c:pt idx="4761">
                  <c:v>37377</c:v>
                </c:pt>
                <c:pt idx="4762">
                  <c:v>37378</c:v>
                </c:pt>
                <c:pt idx="4763">
                  <c:v>37379</c:v>
                </c:pt>
                <c:pt idx="4764">
                  <c:v>37382</c:v>
                </c:pt>
                <c:pt idx="4765">
                  <c:v>37383</c:v>
                </c:pt>
                <c:pt idx="4766">
                  <c:v>37384</c:v>
                </c:pt>
                <c:pt idx="4767">
                  <c:v>37385</c:v>
                </c:pt>
                <c:pt idx="4768">
                  <c:v>37386</c:v>
                </c:pt>
                <c:pt idx="4769">
                  <c:v>37389</c:v>
                </c:pt>
                <c:pt idx="4770">
                  <c:v>37390</c:v>
                </c:pt>
                <c:pt idx="4771">
                  <c:v>37391</c:v>
                </c:pt>
                <c:pt idx="4772">
                  <c:v>37392</c:v>
                </c:pt>
                <c:pt idx="4773">
                  <c:v>37393</c:v>
                </c:pt>
                <c:pt idx="4774">
                  <c:v>37396</c:v>
                </c:pt>
                <c:pt idx="4775">
                  <c:v>37397</c:v>
                </c:pt>
                <c:pt idx="4776">
                  <c:v>37398</c:v>
                </c:pt>
                <c:pt idx="4777">
                  <c:v>37399</c:v>
                </c:pt>
                <c:pt idx="4778">
                  <c:v>37400</c:v>
                </c:pt>
                <c:pt idx="4779">
                  <c:v>37404</c:v>
                </c:pt>
                <c:pt idx="4780">
                  <c:v>37405</c:v>
                </c:pt>
                <c:pt idx="4781">
                  <c:v>37406</c:v>
                </c:pt>
                <c:pt idx="4782">
                  <c:v>37407</c:v>
                </c:pt>
                <c:pt idx="4783">
                  <c:v>37410</c:v>
                </c:pt>
                <c:pt idx="4784">
                  <c:v>37411</c:v>
                </c:pt>
                <c:pt idx="4785">
                  <c:v>37412</c:v>
                </c:pt>
                <c:pt idx="4786">
                  <c:v>37413</c:v>
                </c:pt>
                <c:pt idx="4787">
                  <c:v>37414</c:v>
                </c:pt>
                <c:pt idx="4788">
                  <c:v>37417</c:v>
                </c:pt>
                <c:pt idx="4789">
                  <c:v>37418</c:v>
                </c:pt>
                <c:pt idx="4790">
                  <c:v>37419</c:v>
                </c:pt>
                <c:pt idx="4791">
                  <c:v>37420</c:v>
                </c:pt>
                <c:pt idx="4792">
                  <c:v>37421</c:v>
                </c:pt>
                <c:pt idx="4793">
                  <c:v>37424</c:v>
                </c:pt>
                <c:pt idx="4794">
                  <c:v>37425</c:v>
                </c:pt>
                <c:pt idx="4795">
                  <c:v>37426</c:v>
                </c:pt>
                <c:pt idx="4796">
                  <c:v>37427</c:v>
                </c:pt>
                <c:pt idx="4797">
                  <c:v>37428</c:v>
                </c:pt>
                <c:pt idx="4798">
                  <c:v>37431</c:v>
                </c:pt>
                <c:pt idx="4799">
                  <c:v>37432</c:v>
                </c:pt>
                <c:pt idx="4800">
                  <c:v>37433</c:v>
                </c:pt>
                <c:pt idx="4801">
                  <c:v>37434</c:v>
                </c:pt>
                <c:pt idx="4802">
                  <c:v>37435</c:v>
                </c:pt>
                <c:pt idx="4803">
                  <c:v>37438</c:v>
                </c:pt>
                <c:pt idx="4804">
                  <c:v>37439</c:v>
                </c:pt>
                <c:pt idx="4805">
                  <c:v>37440</c:v>
                </c:pt>
                <c:pt idx="4806">
                  <c:v>37445</c:v>
                </c:pt>
                <c:pt idx="4807">
                  <c:v>37446</c:v>
                </c:pt>
                <c:pt idx="4808">
                  <c:v>37447</c:v>
                </c:pt>
                <c:pt idx="4809">
                  <c:v>37448</c:v>
                </c:pt>
                <c:pt idx="4810">
                  <c:v>37449</c:v>
                </c:pt>
                <c:pt idx="4811">
                  <c:v>37452</c:v>
                </c:pt>
                <c:pt idx="4812">
                  <c:v>37453</c:v>
                </c:pt>
                <c:pt idx="4813">
                  <c:v>37454</c:v>
                </c:pt>
                <c:pt idx="4814">
                  <c:v>37455</c:v>
                </c:pt>
                <c:pt idx="4815">
                  <c:v>37456</c:v>
                </c:pt>
                <c:pt idx="4816">
                  <c:v>37459</c:v>
                </c:pt>
                <c:pt idx="4817">
                  <c:v>37460</c:v>
                </c:pt>
                <c:pt idx="4818">
                  <c:v>37461</c:v>
                </c:pt>
                <c:pt idx="4819">
                  <c:v>37462</c:v>
                </c:pt>
                <c:pt idx="4820">
                  <c:v>37463</c:v>
                </c:pt>
                <c:pt idx="4821">
                  <c:v>37466</c:v>
                </c:pt>
                <c:pt idx="4822">
                  <c:v>37467</c:v>
                </c:pt>
                <c:pt idx="4823">
                  <c:v>37468</c:v>
                </c:pt>
                <c:pt idx="4824">
                  <c:v>37469</c:v>
                </c:pt>
                <c:pt idx="4825">
                  <c:v>37470</c:v>
                </c:pt>
                <c:pt idx="4826">
                  <c:v>37473</c:v>
                </c:pt>
                <c:pt idx="4827">
                  <c:v>37474</c:v>
                </c:pt>
                <c:pt idx="4828">
                  <c:v>37475</c:v>
                </c:pt>
                <c:pt idx="4829">
                  <c:v>37476</c:v>
                </c:pt>
                <c:pt idx="4830">
                  <c:v>37477</c:v>
                </c:pt>
                <c:pt idx="4831">
                  <c:v>37480</c:v>
                </c:pt>
                <c:pt idx="4832">
                  <c:v>37481</c:v>
                </c:pt>
                <c:pt idx="4833">
                  <c:v>37482</c:v>
                </c:pt>
                <c:pt idx="4834">
                  <c:v>37483</c:v>
                </c:pt>
                <c:pt idx="4835">
                  <c:v>37484</c:v>
                </c:pt>
                <c:pt idx="4836">
                  <c:v>37487</c:v>
                </c:pt>
                <c:pt idx="4837">
                  <c:v>37488</c:v>
                </c:pt>
                <c:pt idx="4838">
                  <c:v>37489</c:v>
                </c:pt>
                <c:pt idx="4839">
                  <c:v>37490</c:v>
                </c:pt>
                <c:pt idx="4840">
                  <c:v>37491</c:v>
                </c:pt>
                <c:pt idx="4841">
                  <c:v>37494</c:v>
                </c:pt>
                <c:pt idx="4842">
                  <c:v>37495</c:v>
                </c:pt>
                <c:pt idx="4843">
                  <c:v>37496</c:v>
                </c:pt>
                <c:pt idx="4844">
                  <c:v>37497</c:v>
                </c:pt>
                <c:pt idx="4845">
                  <c:v>37498</c:v>
                </c:pt>
                <c:pt idx="4846">
                  <c:v>37502</c:v>
                </c:pt>
                <c:pt idx="4847">
                  <c:v>37503</c:v>
                </c:pt>
                <c:pt idx="4848">
                  <c:v>37504</c:v>
                </c:pt>
                <c:pt idx="4849">
                  <c:v>37505</c:v>
                </c:pt>
                <c:pt idx="4850">
                  <c:v>37508</c:v>
                </c:pt>
                <c:pt idx="4851">
                  <c:v>37509</c:v>
                </c:pt>
                <c:pt idx="4852">
                  <c:v>37510</c:v>
                </c:pt>
                <c:pt idx="4853">
                  <c:v>37511</c:v>
                </c:pt>
                <c:pt idx="4854">
                  <c:v>37512</c:v>
                </c:pt>
                <c:pt idx="4855">
                  <c:v>37515</c:v>
                </c:pt>
                <c:pt idx="4856">
                  <c:v>37516</c:v>
                </c:pt>
                <c:pt idx="4857">
                  <c:v>37517</c:v>
                </c:pt>
                <c:pt idx="4858">
                  <c:v>37518</c:v>
                </c:pt>
                <c:pt idx="4859">
                  <c:v>37519</c:v>
                </c:pt>
                <c:pt idx="4860">
                  <c:v>37522</c:v>
                </c:pt>
                <c:pt idx="4861">
                  <c:v>37523</c:v>
                </c:pt>
                <c:pt idx="4862">
                  <c:v>37524</c:v>
                </c:pt>
                <c:pt idx="4863">
                  <c:v>37525</c:v>
                </c:pt>
                <c:pt idx="4864">
                  <c:v>37526</c:v>
                </c:pt>
                <c:pt idx="4865">
                  <c:v>37529</c:v>
                </c:pt>
                <c:pt idx="4866">
                  <c:v>37530</c:v>
                </c:pt>
                <c:pt idx="4867">
                  <c:v>37531</c:v>
                </c:pt>
                <c:pt idx="4868">
                  <c:v>37532</c:v>
                </c:pt>
                <c:pt idx="4869">
                  <c:v>37533</c:v>
                </c:pt>
                <c:pt idx="4870">
                  <c:v>37536</c:v>
                </c:pt>
                <c:pt idx="4871">
                  <c:v>37537</c:v>
                </c:pt>
                <c:pt idx="4872">
                  <c:v>37538</c:v>
                </c:pt>
                <c:pt idx="4873">
                  <c:v>37539</c:v>
                </c:pt>
                <c:pt idx="4874">
                  <c:v>37540</c:v>
                </c:pt>
                <c:pt idx="4875">
                  <c:v>37543</c:v>
                </c:pt>
                <c:pt idx="4876">
                  <c:v>37544</c:v>
                </c:pt>
                <c:pt idx="4877">
                  <c:v>37545</c:v>
                </c:pt>
                <c:pt idx="4878">
                  <c:v>37546</c:v>
                </c:pt>
                <c:pt idx="4879">
                  <c:v>37547</c:v>
                </c:pt>
                <c:pt idx="4880">
                  <c:v>37550</c:v>
                </c:pt>
                <c:pt idx="4881">
                  <c:v>37551</c:v>
                </c:pt>
                <c:pt idx="4882">
                  <c:v>37552</c:v>
                </c:pt>
                <c:pt idx="4883">
                  <c:v>37553</c:v>
                </c:pt>
                <c:pt idx="4884">
                  <c:v>37554</c:v>
                </c:pt>
                <c:pt idx="4885">
                  <c:v>37557</c:v>
                </c:pt>
                <c:pt idx="4886">
                  <c:v>37558</c:v>
                </c:pt>
                <c:pt idx="4887">
                  <c:v>37559</c:v>
                </c:pt>
                <c:pt idx="4888">
                  <c:v>37560</c:v>
                </c:pt>
                <c:pt idx="4889">
                  <c:v>37561</c:v>
                </c:pt>
                <c:pt idx="4890">
                  <c:v>37564</c:v>
                </c:pt>
                <c:pt idx="4891">
                  <c:v>37565</c:v>
                </c:pt>
                <c:pt idx="4892">
                  <c:v>37566</c:v>
                </c:pt>
                <c:pt idx="4893">
                  <c:v>37567</c:v>
                </c:pt>
                <c:pt idx="4894">
                  <c:v>37568</c:v>
                </c:pt>
                <c:pt idx="4895">
                  <c:v>37571</c:v>
                </c:pt>
                <c:pt idx="4896">
                  <c:v>37572</c:v>
                </c:pt>
                <c:pt idx="4897">
                  <c:v>37573</c:v>
                </c:pt>
                <c:pt idx="4898">
                  <c:v>37574</c:v>
                </c:pt>
                <c:pt idx="4899">
                  <c:v>37575</c:v>
                </c:pt>
                <c:pt idx="4900">
                  <c:v>37578</c:v>
                </c:pt>
                <c:pt idx="4901">
                  <c:v>37579</c:v>
                </c:pt>
                <c:pt idx="4902">
                  <c:v>37580</c:v>
                </c:pt>
                <c:pt idx="4903">
                  <c:v>37581</c:v>
                </c:pt>
                <c:pt idx="4904">
                  <c:v>37582</c:v>
                </c:pt>
                <c:pt idx="4905">
                  <c:v>37585</c:v>
                </c:pt>
                <c:pt idx="4906">
                  <c:v>37586</c:v>
                </c:pt>
                <c:pt idx="4907">
                  <c:v>37587</c:v>
                </c:pt>
                <c:pt idx="4908">
                  <c:v>37592</c:v>
                </c:pt>
                <c:pt idx="4909">
                  <c:v>37593</c:v>
                </c:pt>
                <c:pt idx="4910">
                  <c:v>37594</c:v>
                </c:pt>
                <c:pt idx="4911">
                  <c:v>37595</c:v>
                </c:pt>
                <c:pt idx="4912">
                  <c:v>37596</c:v>
                </c:pt>
                <c:pt idx="4913">
                  <c:v>37599</c:v>
                </c:pt>
                <c:pt idx="4914">
                  <c:v>37600</c:v>
                </c:pt>
                <c:pt idx="4915">
                  <c:v>37601</c:v>
                </c:pt>
                <c:pt idx="4916">
                  <c:v>37602</c:v>
                </c:pt>
                <c:pt idx="4917">
                  <c:v>37603</c:v>
                </c:pt>
                <c:pt idx="4918">
                  <c:v>37606</c:v>
                </c:pt>
                <c:pt idx="4919">
                  <c:v>37607</c:v>
                </c:pt>
                <c:pt idx="4920">
                  <c:v>37608</c:v>
                </c:pt>
                <c:pt idx="4921">
                  <c:v>37609</c:v>
                </c:pt>
                <c:pt idx="4922">
                  <c:v>37610</c:v>
                </c:pt>
                <c:pt idx="4923">
                  <c:v>37613</c:v>
                </c:pt>
                <c:pt idx="4924">
                  <c:v>37614</c:v>
                </c:pt>
                <c:pt idx="4925">
                  <c:v>37616</c:v>
                </c:pt>
                <c:pt idx="4926">
                  <c:v>37617</c:v>
                </c:pt>
                <c:pt idx="4927">
                  <c:v>37620</c:v>
                </c:pt>
                <c:pt idx="4928">
                  <c:v>37621</c:v>
                </c:pt>
                <c:pt idx="4929">
                  <c:v>37623</c:v>
                </c:pt>
                <c:pt idx="4930">
                  <c:v>37624</c:v>
                </c:pt>
                <c:pt idx="4931">
                  <c:v>37627</c:v>
                </c:pt>
                <c:pt idx="4932">
                  <c:v>37628</c:v>
                </c:pt>
                <c:pt idx="4933">
                  <c:v>37629</c:v>
                </c:pt>
                <c:pt idx="4934">
                  <c:v>37630</c:v>
                </c:pt>
                <c:pt idx="4935">
                  <c:v>37631</c:v>
                </c:pt>
                <c:pt idx="4936">
                  <c:v>37634</c:v>
                </c:pt>
                <c:pt idx="4937">
                  <c:v>37635</c:v>
                </c:pt>
                <c:pt idx="4938">
                  <c:v>37636</c:v>
                </c:pt>
                <c:pt idx="4939">
                  <c:v>37637</c:v>
                </c:pt>
                <c:pt idx="4940">
                  <c:v>37638</c:v>
                </c:pt>
                <c:pt idx="4941">
                  <c:v>37642</c:v>
                </c:pt>
                <c:pt idx="4942">
                  <c:v>37643</c:v>
                </c:pt>
                <c:pt idx="4943">
                  <c:v>37644</c:v>
                </c:pt>
                <c:pt idx="4944">
                  <c:v>37645</c:v>
                </c:pt>
                <c:pt idx="4945">
                  <c:v>37648</c:v>
                </c:pt>
                <c:pt idx="4946">
                  <c:v>37649</c:v>
                </c:pt>
                <c:pt idx="4947">
                  <c:v>37650</c:v>
                </c:pt>
                <c:pt idx="4948">
                  <c:v>37651</c:v>
                </c:pt>
                <c:pt idx="4949">
                  <c:v>37652</c:v>
                </c:pt>
                <c:pt idx="4950">
                  <c:v>37655</c:v>
                </c:pt>
                <c:pt idx="4951">
                  <c:v>37656</c:v>
                </c:pt>
                <c:pt idx="4952">
                  <c:v>37657</c:v>
                </c:pt>
                <c:pt idx="4953">
                  <c:v>37658</c:v>
                </c:pt>
                <c:pt idx="4954">
                  <c:v>37659</c:v>
                </c:pt>
                <c:pt idx="4955">
                  <c:v>37662</c:v>
                </c:pt>
                <c:pt idx="4956">
                  <c:v>37663</c:v>
                </c:pt>
                <c:pt idx="4957">
                  <c:v>37664</c:v>
                </c:pt>
                <c:pt idx="4958">
                  <c:v>37665</c:v>
                </c:pt>
                <c:pt idx="4959">
                  <c:v>37666</c:v>
                </c:pt>
                <c:pt idx="4960">
                  <c:v>37670</c:v>
                </c:pt>
                <c:pt idx="4961">
                  <c:v>37671</c:v>
                </c:pt>
                <c:pt idx="4962">
                  <c:v>37672</c:v>
                </c:pt>
                <c:pt idx="4963">
                  <c:v>37673</c:v>
                </c:pt>
                <c:pt idx="4964">
                  <c:v>37676</c:v>
                </c:pt>
                <c:pt idx="4965">
                  <c:v>37677</c:v>
                </c:pt>
                <c:pt idx="4966">
                  <c:v>37678</c:v>
                </c:pt>
                <c:pt idx="4967">
                  <c:v>37679</c:v>
                </c:pt>
                <c:pt idx="4968">
                  <c:v>37680</c:v>
                </c:pt>
                <c:pt idx="4969">
                  <c:v>37683</c:v>
                </c:pt>
                <c:pt idx="4970">
                  <c:v>37684</c:v>
                </c:pt>
                <c:pt idx="4971">
                  <c:v>37685</c:v>
                </c:pt>
                <c:pt idx="4972">
                  <c:v>37686</c:v>
                </c:pt>
                <c:pt idx="4973">
                  <c:v>37687</c:v>
                </c:pt>
                <c:pt idx="4974">
                  <c:v>37690</c:v>
                </c:pt>
                <c:pt idx="4975">
                  <c:v>37691</c:v>
                </c:pt>
                <c:pt idx="4976">
                  <c:v>37692</c:v>
                </c:pt>
                <c:pt idx="4977">
                  <c:v>37693</c:v>
                </c:pt>
                <c:pt idx="4978">
                  <c:v>37694</c:v>
                </c:pt>
                <c:pt idx="4979">
                  <c:v>37697</c:v>
                </c:pt>
                <c:pt idx="4980">
                  <c:v>37698</c:v>
                </c:pt>
                <c:pt idx="4981">
                  <c:v>37699</c:v>
                </c:pt>
                <c:pt idx="4982">
                  <c:v>37700</c:v>
                </c:pt>
                <c:pt idx="4983">
                  <c:v>37701</c:v>
                </c:pt>
                <c:pt idx="4984">
                  <c:v>37704</c:v>
                </c:pt>
                <c:pt idx="4985">
                  <c:v>37705</c:v>
                </c:pt>
                <c:pt idx="4986">
                  <c:v>37706</c:v>
                </c:pt>
                <c:pt idx="4987">
                  <c:v>37707</c:v>
                </c:pt>
                <c:pt idx="4988">
                  <c:v>37708</c:v>
                </c:pt>
                <c:pt idx="4989">
                  <c:v>37711</c:v>
                </c:pt>
                <c:pt idx="4990">
                  <c:v>37712</c:v>
                </c:pt>
                <c:pt idx="4991">
                  <c:v>37713</c:v>
                </c:pt>
                <c:pt idx="4992">
                  <c:v>37714</c:v>
                </c:pt>
                <c:pt idx="4993">
                  <c:v>37715</c:v>
                </c:pt>
                <c:pt idx="4994">
                  <c:v>37718</c:v>
                </c:pt>
                <c:pt idx="4995">
                  <c:v>37719</c:v>
                </c:pt>
                <c:pt idx="4996">
                  <c:v>37720</c:v>
                </c:pt>
                <c:pt idx="4997">
                  <c:v>37721</c:v>
                </c:pt>
                <c:pt idx="4998">
                  <c:v>37722</c:v>
                </c:pt>
                <c:pt idx="4999">
                  <c:v>37725</c:v>
                </c:pt>
                <c:pt idx="5000">
                  <c:v>37726</c:v>
                </c:pt>
                <c:pt idx="5001">
                  <c:v>37727</c:v>
                </c:pt>
                <c:pt idx="5002">
                  <c:v>37728</c:v>
                </c:pt>
                <c:pt idx="5003">
                  <c:v>37732</c:v>
                </c:pt>
                <c:pt idx="5004">
                  <c:v>37733</c:v>
                </c:pt>
                <c:pt idx="5005">
                  <c:v>37734</c:v>
                </c:pt>
                <c:pt idx="5006">
                  <c:v>37735</c:v>
                </c:pt>
                <c:pt idx="5007">
                  <c:v>37736</c:v>
                </c:pt>
                <c:pt idx="5008">
                  <c:v>37739</c:v>
                </c:pt>
                <c:pt idx="5009">
                  <c:v>37740</c:v>
                </c:pt>
                <c:pt idx="5010">
                  <c:v>37741</c:v>
                </c:pt>
                <c:pt idx="5011">
                  <c:v>37742</c:v>
                </c:pt>
                <c:pt idx="5012">
                  <c:v>37743</c:v>
                </c:pt>
                <c:pt idx="5013">
                  <c:v>37746</c:v>
                </c:pt>
                <c:pt idx="5014">
                  <c:v>37747</c:v>
                </c:pt>
                <c:pt idx="5015">
                  <c:v>37748</c:v>
                </c:pt>
                <c:pt idx="5016">
                  <c:v>37749</c:v>
                </c:pt>
                <c:pt idx="5017">
                  <c:v>37750</c:v>
                </c:pt>
                <c:pt idx="5018">
                  <c:v>37753</c:v>
                </c:pt>
                <c:pt idx="5019">
                  <c:v>37754</c:v>
                </c:pt>
                <c:pt idx="5020">
                  <c:v>37755</c:v>
                </c:pt>
                <c:pt idx="5021">
                  <c:v>37756</c:v>
                </c:pt>
                <c:pt idx="5022">
                  <c:v>37757</c:v>
                </c:pt>
                <c:pt idx="5023">
                  <c:v>37760</c:v>
                </c:pt>
                <c:pt idx="5024">
                  <c:v>37761</c:v>
                </c:pt>
                <c:pt idx="5025">
                  <c:v>37762</c:v>
                </c:pt>
                <c:pt idx="5026">
                  <c:v>37763</c:v>
                </c:pt>
                <c:pt idx="5027">
                  <c:v>37764</c:v>
                </c:pt>
                <c:pt idx="5028">
                  <c:v>37768</c:v>
                </c:pt>
                <c:pt idx="5029">
                  <c:v>37769</c:v>
                </c:pt>
                <c:pt idx="5030">
                  <c:v>37770</c:v>
                </c:pt>
                <c:pt idx="5031">
                  <c:v>37771</c:v>
                </c:pt>
                <c:pt idx="5032">
                  <c:v>37774</c:v>
                </c:pt>
                <c:pt idx="5033">
                  <c:v>37775</c:v>
                </c:pt>
                <c:pt idx="5034">
                  <c:v>37776</c:v>
                </c:pt>
                <c:pt idx="5035">
                  <c:v>37777</c:v>
                </c:pt>
                <c:pt idx="5036">
                  <c:v>37778</c:v>
                </c:pt>
                <c:pt idx="5037">
                  <c:v>37781</c:v>
                </c:pt>
                <c:pt idx="5038">
                  <c:v>37782</c:v>
                </c:pt>
                <c:pt idx="5039">
                  <c:v>37783</c:v>
                </c:pt>
                <c:pt idx="5040">
                  <c:v>37784</c:v>
                </c:pt>
                <c:pt idx="5041">
                  <c:v>37785</c:v>
                </c:pt>
                <c:pt idx="5042">
                  <c:v>37788</c:v>
                </c:pt>
                <c:pt idx="5043">
                  <c:v>37789</c:v>
                </c:pt>
                <c:pt idx="5044">
                  <c:v>37790</c:v>
                </c:pt>
                <c:pt idx="5045">
                  <c:v>37791</c:v>
                </c:pt>
                <c:pt idx="5046">
                  <c:v>37792</c:v>
                </c:pt>
                <c:pt idx="5047">
                  <c:v>37795</c:v>
                </c:pt>
                <c:pt idx="5048">
                  <c:v>37796</c:v>
                </c:pt>
                <c:pt idx="5049">
                  <c:v>37797</c:v>
                </c:pt>
                <c:pt idx="5050">
                  <c:v>37798</c:v>
                </c:pt>
                <c:pt idx="5051">
                  <c:v>37799</c:v>
                </c:pt>
                <c:pt idx="5052">
                  <c:v>37802</c:v>
                </c:pt>
                <c:pt idx="5053">
                  <c:v>37803</c:v>
                </c:pt>
                <c:pt idx="5054">
                  <c:v>37804</c:v>
                </c:pt>
                <c:pt idx="5055">
                  <c:v>37805</c:v>
                </c:pt>
                <c:pt idx="5056">
                  <c:v>37809</c:v>
                </c:pt>
                <c:pt idx="5057">
                  <c:v>37810</c:v>
                </c:pt>
                <c:pt idx="5058">
                  <c:v>37811</c:v>
                </c:pt>
                <c:pt idx="5059">
                  <c:v>37812</c:v>
                </c:pt>
                <c:pt idx="5060">
                  <c:v>37813</c:v>
                </c:pt>
                <c:pt idx="5061">
                  <c:v>37816</c:v>
                </c:pt>
                <c:pt idx="5062">
                  <c:v>37817</c:v>
                </c:pt>
                <c:pt idx="5063">
                  <c:v>37818</c:v>
                </c:pt>
                <c:pt idx="5064">
                  <c:v>37819</c:v>
                </c:pt>
                <c:pt idx="5065">
                  <c:v>37820</c:v>
                </c:pt>
                <c:pt idx="5066">
                  <c:v>37823</c:v>
                </c:pt>
                <c:pt idx="5067">
                  <c:v>37824</c:v>
                </c:pt>
                <c:pt idx="5068">
                  <c:v>37825</c:v>
                </c:pt>
                <c:pt idx="5069">
                  <c:v>37826</c:v>
                </c:pt>
                <c:pt idx="5070">
                  <c:v>37827</c:v>
                </c:pt>
                <c:pt idx="5071">
                  <c:v>37830</c:v>
                </c:pt>
                <c:pt idx="5072">
                  <c:v>37831</c:v>
                </c:pt>
                <c:pt idx="5073">
                  <c:v>37832</c:v>
                </c:pt>
                <c:pt idx="5074">
                  <c:v>37833</c:v>
                </c:pt>
                <c:pt idx="5075">
                  <c:v>37834</c:v>
                </c:pt>
                <c:pt idx="5076">
                  <c:v>37837</c:v>
                </c:pt>
                <c:pt idx="5077">
                  <c:v>37838</c:v>
                </c:pt>
                <c:pt idx="5078">
                  <c:v>37839</c:v>
                </c:pt>
                <c:pt idx="5079">
                  <c:v>37840</c:v>
                </c:pt>
                <c:pt idx="5080">
                  <c:v>37841</c:v>
                </c:pt>
                <c:pt idx="5081">
                  <c:v>37844</c:v>
                </c:pt>
                <c:pt idx="5082">
                  <c:v>37845</c:v>
                </c:pt>
                <c:pt idx="5083">
                  <c:v>37846</c:v>
                </c:pt>
                <c:pt idx="5084">
                  <c:v>37847</c:v>
                </c:pt>
                <c:pt idx="5085">
                  <c:v>37848</c:v>
                </c:pt>
                <c:pt idx="5086">
                  <c:v>37851</c:v>
                </c:pt>
                <c:pt idx="5087">
                  <c:v>37852</c:v>
                </c:pt>
                <c:pt idx="5088">
                  <c:v>37853</c:v>
                </c:pt>
                <c:pt idx="5089">
                  <c:v>37854</c:v>
                </c:pt>
                <c:pt idx="5090">
                  <c:v>37855</c:v>
                </c:pt>
                <c:pt idx="5091">
                  <c:v>37858</c:v>
                </c:pt>
                <c:pt idx="5092">
                  <c:v>37859</c:v>
                </c:pt>
                <c:pt idx="5093">
                  <c:v>37860</c:v>
                </c:pt>
                <c:pt idx="5094">
                  <c:v>37861</c:v>
                </c:pt>
                <c:pt idx="5095">
                  <c:v>37862</c:v>
                </c:pt>
                <c:pt idx="5096">
                  <c:v>37866</c:v>
                </c:pt>
                <c:pt idx="5097">
                  <c:v>37867</c:v>
                </c:pt>
                <c:pt idx="5098">
                  <c:v>37868</c:v>
                </c:pt>
                <c:pt idx="5099">
                  <c:v>37869</c:v>
                </c:pt>
                <c:pt idx="5100">
                  <c:v>37872</c:v>
                </c:pt>
                <c:pt idx="5101">
                  <c:v>37873</c:v>
                </c:pt>
                <c:pt idx="5102">
                  <c:v>37874</c:v>
                </c:pt>
                <c:pt idx="5103">
                  <c:v>37875</c:v>
                </c:pt>
                <c:pt idx="5104">
                  <c:v>37876</c:v>
                </c:pt>
                <c:pt idx="5105">
                  <c:v>37879</c:v>
                </c:pt>
                <c:pt idx="5106">
                  <c:v>37880</c:v>
                </c:pt>
                <c:pt idx="5107">
                  <c:v>37881</c:v>
                </c:pt>
                <c:pt idx="5108">
                  <c:v>37882</c:v>
                </c:pt>
                <c:pt idx="5109">
                  <c:v>37883</c:v>
                </c:pt>
                <c:pt idx="5110">
                  <c:v>37886</c:v>
                </c:pt>
                <c:pt idx="5111">
                  <c:v>37887</c:v>
                </c:pt>
                <c:pt idx="5112">
                  <c:v>37888</c:v>
                </c:pt>
                <c:pt idx="5113">
                  <c:v>37889</c:v>
                </c:pt>
                <c:pt idx="5114">
                  <c:v>37890</c:v>
                </c:pt>
                <c:pt idx="5115">
                  <c:v>37893</c:v>
                </c:pt>
                <c:pt idx="5116">
                  <c:v>37894</c:v>
                </c:pt>
                <c:pt idx="5117">
                  <c:v>37895</c:v>
                </c:pt>
                <c:pt idx="5118">
                  <c:v>37896</c:v>
                </c:pt>
                <c:pt idx="5119">
                  <c:v>37897</c:v>
                </c:pt>
                <c:pt idx="5120">
                  <c:v>37900</c:v>
                </c:pt>
                <c:pt idx="5121">
                  <c:v>37901</c:v>
                </c:pt>
                <c:pt idx="5122">
                  <c:v>37902</c:v>
                </c:pt>
                <c:pt idx="5123">
                  <c:v>37903</c:v>
                </c:pt>
                <c:pt idx="5124">
                  <c:v>37904</c:v>
                </c:pt>
                <c:pt idx="5125">
                  <c:v>37907</c:v>
                </c:pt>
                <c:pt idx="5126">
                  <c:v>37908</c:v>
                </c:pt>
                <c:pt idx="5127">
                  <c:v>37909</c:v>
                </c:pt>
                <c:pt idx="5128">
                  <c:v>37910</c:v>
                </c:pt>
                <c:pt idx="5129">
                  <c:v>37911</c:v>
                </c:pt>
                <c:pt idx="5130">
                  <c:v>37914</c:v>
                </c:pt>
                <c:pt idx="5131">
                  <c:v>37915</c:v>
                </c:pt>
                <c:pt idx="5132">
                  <c:v>37916</c:v>
                </c:pt>
                <c:pt idx="5133">
                  <c:v>37917</c:v>
                </c:pt>
                <c:pt idx="5134">
                  <c:v>37918</c:v>
                </c:pt>
                <c:pt idx="5135">
                  <c:v>37921</c:v>
                </c:pt>
                <c:pt idx="5136">
                  <c:v>37922</c:v>
                </c:pt>
                <c:pt idx="5137">
                  <c:v>37923</c:v>
                </c:pt>
                <c:pt idx="5138">
                  <c:v>37924</c:v>
                </c:pt>
                <c:pt idx="5139">
                  <c:v>37925</c:v>
                </c:pt>
                <c:pt idx="5140">
                  <c:v>37928</c:v>
                </c:pt>
                <c:pt idx="5141">
                  <c:v>37929</c:v>
                </c:pt>
                <c:pt idx="5142">
                  <c:v>37930</c:v>
                </c:pt>
                <c:pt idx="5143">
                  <c:v>37931</c:v>
                </c:pt>
                <c:pt idx="5144">
                  <c:v>37932</c:v>
                </c:pt>
                <c:pt idx="5145">
                  <c:v>37935</c:v>
                </c:pt>
                <c:pt idx="5146">
                  <c:v>37936</c:v>
                </c:pt>
                <c:pt idx="5147">
                  <c:v>37937</c:v>
                </c:pt>
                <c:pt idx="5148">
                  <c:v>37938</c:v>
                </c:pt>
                <c:pt idx="5149">
                  <c:v>37939</c:v>
                </c:pt>
                <c:pt idx="5150">
                  <c:v>37942</c:v>
                </c:pt>
                <c:pt idx="5151">
                  <c:v>37943</c:v>
                </c:pt>
                <c:pt idx="5152">
                  <c:v>37944</c:v>
                </c:pt>
                <c:pt idx="5153">
                  <c:v>37945</c:v>
                </c:pt>
                <c:pt idx="5154">
                  <c:v>37946</c:v>
                </c:pt>
                <c:pt idx="5155">
                  <c:v>37949</c:v>
                </c:pt>
                <c:pt idx="5156">
                  <c:v>37950</c:v>
                </c:pt>
                <c:pt idx="5157">
                  <c:v>37951</c:v>
                </c:pt>
                <c:pt idx="5158">
                  <c:v>37956</c:v>
                </c:pt>
                <c:pt idx="5159">
                  <c:v>37957</c:v>
                </c:pt>
                <c:pt idx="5160">
                  <c:v>37958</c:v>
                </c:pt>
                <c:pt idx="5161">
                  <c:v>37959</c:v>
                </c:pt>
                <c:pt idx="5162">
                  <c:v>37960</c:v>
                </c:pt>
                <c:pt idx="5163">
                  <c:v>37963</c:v>
                </c:pt>
                <c:pt idx="5164">
                  <c:v>37964</c:v>
                </c:pt>
                <c:pt idx="5165">
                  <c:v>37965</c:v>
                </c:pt>
                <c:pt idx="5166">
                  <c:v>37966</c:v>
                </c:pt>
                <c:pt idx="5167">
                  <c:v>37967</c:v>
                </c:pt>
                <c:pt idx="5168">
                  <c:v>37970</c:v>
                </c:pt>
                <c:pt idx="5169">
                  <c:v>37971</c:v>
                </c:pt>
                <c:pt idx="5170">
                  <c:v>37972</c:v>
                </c:pt>
                <c:pt idx="5171">
                  <c:v>37973</c:v>
                </c:pt>
                <c:pt idx="5172">
                  <c:v>37974</c:v>
                </c:pt>
                <c:pt idx="5173">
                  <c:v>37977</c:v>
                </c:pt>
                <c:pt idx="5174">
                  <c:v>37978</c:v>
                </c:pt>
                <c:pt idx="5175">
                  <c:v>37979</c:v>
                </c:pt>
                <c:pt idx="5176">
                  <c:v>37984</c:v>
                </c:pt>
                <c:pt idx="5177">
                  <c:v>37985</c:v>
                </c:pt>
                <c:pt idx="5178">
                  <c:v>37986</c:v>
                </c:pt>
                <c:pt idx="5179">
                  <c:v>37991</c:v>
                </c:pt>
                <c:pt idx="5180">
                  <c:v>37992</c:v>
                </c:pt>
                <c:pt idx="5181">
                  <c:v>37993</c:v>
                </c:pt>
                <c:pt idx="5182">
                  <c:v>37994</c:v>
                </c:pt>
                <c:pt idx="5183">
                  <c:v>37995</c:v>
                </c:pt>
                <c:pt idx="5184">
                  <c:v>37998</c:v>
                </c:pt>
                <c:pt idx="5185">
                  <c:v>37999</c:v>
                </c:pt>
                <c:pt idx="5186">
                  <c:v>38000</c:v>
                </c:pt>
                <c:pt idx="5187">
                  <c:v>38001</c:v>
                </c:pt>
                <c:pt idx="5188">
                  <c:v>38002</c:v>
                </c:pt>
                <c:pt idx="5189">
                  <c:v>38006</c:v>
                </c:pt>
                <c:pt idx="5190">
                  <c:v>38007</c:v>
                </c:pt>
                <c:pt idx="5191">
                  <c:v>38008</c:v>
                </c:pt>
                <c:pt idx="5192">
                  <c:v>38009</c:v>
                </c:pt>
                <c:pt idx="5193">
                  <c:v>38012</c:v>
                </c:pt>
                <c:pt idx="5194">
                  <c:v>38013</c:v>
                </c:pt>
                <c:pt idx="5195">
                  <c:v>38014</c:v>
                </c:pt>
                <c:pt idx="5196">
                  <c:v>38015</c:v>
                </c:pt>
                <c:pt idx="5197">
                  <c:v>38016</c:v>
                </c:pt>
                <c:pt idx="5198">
                  <c:v>38019</c:v>
                </c:pt>
                <c:pt idx="5199">
                  <c:v>38020</c:v>
                </c:pt>
                <c:pt idx="5200">
                  <c:v>38021</c:v>
                </c:pt>
                <c:pt idx="5201">
                  <c:v>38022</c:v>
                </c:pt>
                <c:pt idx="5202">
                  <c:v>38023</c:v>
                </c:pt>
                <c:pt idx="5203">
                  <c:v>38026</c:v>
                </c:pt>
                <c:pt idx="5204">
                  <c:v>38027</c:v>
                </c:pt>
                <c:pt idx="5205">
                  <c:v>38028</c:v>
                </c:pt>
                <c:pt idx="5206">
                  <c:v>38029</c:v>
                </c:pt>
                <c:pt idx="5207">
                  <c:v>38030</c:v>
                </c:pt>
                <c:pt idx="5208">
                  <c:v>38034</c:v>
                </c:pt>
                <c:pt idx="5209">
                  <c:v>38035</c:v>
                </c:pt>
                <c:pt idx="5210">
                  <c:v>38036</c:v>
                </c:pt>
                <c:pt idx="5211">
                  <c:v>38037</c:v>
                </c:pt>
                <c:pt idx="5212">
                  <c:v>38040</c:v>
                </c:pt>
                <c:pt idx="5213">
                  <c:v>38041</c:v>
                </c:pt>
                <c:pt idx="5214">
                  <c:v>38042</c:v>
                </c:pt>
                <c:pt idx="5215">
                  <c:v>38043</c:v>
                </c:pt>
                <c:pt idx="5216">
                  <c:v>38044</c:v>
                </c:pt>
                <c:pt idx="5217">
                  <c:v>38047</c:v>
                </c:pt>
                <c:pt idx="5218">
                  <c:v>38048</c:v>
                </c:pt>
                <c:pt idx="5219">
                  <c:v>38049</c:v>
                </c:pt>
                <c:pt idx="5220">
                  <c:v>38050</c:v>
                </c:pt>
                <c:pt idx="5221">
                  <c:v>38051</c:v>
                </c:pt>
                <c:pt idx="5222">
                  <c:v>38054</c:v>
                </c:pt>
                <c:pt idx="5223">
                  <c:v>38055</c:v>
                </c:pt>
                <c:pt idx="5224">
                  <c:v>38056</c:v>
                </c:pt>
                <c:pt idx="5225">
                  <c:v>38057</c:v>
                </c:pt>
                <c:pt idx="5226">
                  <c:v>38058</c:v>
                </c:pt>
                <c:pt idx="5227">
                  <c:v>38061</c:v>
                </c:pt>
                <c:pt idx="5228">
                  <c:v>38062</c:v>
                </c:pt>
                <c:pt idx="5229">
                  <c:v>38063</c:v>
                </c:pt>
                <c:pt idx="5230">
                  <c:v>38064</c:v>
                </c:pt>
                <c:pt idx="5231">
                  <c:v>38065</c:v>
                </c:pt>
                <c:pt idx="5232">
                  <c:v>38068</c:v>
                </c:pt>
                <c:pt idx="5233">
                  <c:v>38069</c:v>
                </c:pt>
                <c:pt idx="5234">
                  <c:v>38070</c:v>
                </c:pt>
                <c:pt idx="5235">
                  <c:v>38071</c:v>
                </c:pt>
                <c:pt idx="5236">
                  <c:v>38072</c:v>
                </c:pt>
                <c:pt idx="5237">
                  <c:v>38075</c:v>
                </c:pt>
                <c:pt idx="5238">
                  <c:v>38076</c:v>
                </c:pt>
                <c:pt idx="5239">
                  <c:v>38077</c:v>
                </c:pt>
                <c:pt idx="5240">
                  <c:v>38078</c:v>
                </c:pt>
                <c:pt idx="5241">
                  <c:v>38079</c:v>
                </c:pt>
                <c:pt idx="5242">
                  <c:v>38082</c:v>
                </c:pt>
                <c:pt idx="5243">
                  <c:v>38083</c:v>
                </c:pt>
                <c:pt idx="5244">
                  <c:v>38084</c:v>
                </c:pt>
                <c:pt idx="5245">
                  <c:v>38085</c:v>
                </c:pt>
                <c:pt idx="5246">
                  <c:v>38089</c:v>
                </c:pt>
                <c:pt idx="5247">
                  <c:v>38090</c:v>
                </c:pt>
                <c:pt idx="5248">
                  <c:v>38091</c:v>
                </c:pt>
                <c:pt idx="5249">
                  <c:v>38092</c:v>
                </c:pt>
                <c:pt idx="5250">
                  <c:v>38093</c:v>
                </c:pt>
                <c:pt idx="5251">
                  <c:v>38096</c:v>
                </c:pt>
                <c:pt idx="5252">
                  <c:v>38097</c:v>
                </c:pt>
                <c:pt idx="5253">
                  <c:v>38098</c:v>
                </c:pt>
                <c:pt idx="5254">
                  <c:v>38099</c:v>
                </c:pt>
                <c:pt idx="5255">
                  <c:v>38100</c:v>
                </c:pt>
                <c:pt idx="5256">
                  <c:v>38103</c:v>
                </c:pt>
                <c:pt idx="5257">
                  <c:v>38104</c:v>
                </c:pt>
                <c:pt idx="5258">
                  <c:v>38105</c:v>
                </c:pt>
                <c:pt idx="5259">
                  <c:v>38106</c:v>
                </c:pt>
                <c:pt idx="5260">
                  <c:v>38107</c:v>
                </c:pt>
                <c:pt idx="5261">
                  <c:v>38110</c:v>
                </c:pt>
                <c:pt idx="5262">
                  <c:v>38111</c:v>
                </c:pt>
                <c:pt idx="5263">
                  <c:v>38112</c:v>
                </c:pt>
                <c:pt idx="5264">
                  <c:v>38113</c:v>
                </c:pt>
                <c:pt idx="5265">
                  <c:v>38114</c:v>
                </c:pt>
                <c:pt idx="5266">
                  <c:v>38117</c:v>
                </c:pt>
                <c:pt idx="5267">
                  <c:v>38118</c:v>
                </c:pt>
                <c:pt idx="5268">
                  <c:v>38119</c:v>
                </c:pt>
                <c:pt idx="5269">
                  <c:v>38120</c:v>
                </c:pt>
                <c:pt idx="5270">
                  <c:v>38121</c:v>
                </c:pt>
                <c:pt idx="5271">
                  <c:v>38124</c:v>
                </c:pt>
                <c:pt idx="5272">
                  <c:v>38125</c:v>
                </c:pt>
                <c:pt idx="5273">
                  <c:v>38126</c:v>
                </c:pt>
                <c:pt idx="5274">
                  <c:v>38127</c:v>
                </c:pt>
                <c:pt idx="5275">
                  <c:v>38128</c:v>
                </c:pt>
                <c:pt idx="5276">
                  <c:v>38131</c:v>
                </c:pt>
                <c:pt idx="5277">
                  <c:v>38132</c:v>
                </c:pt>
                <c:pt idx="5278">
                  <c:v>38133</c:v>
                </c:pt>
                <c:pt idx="5279">
                  <c:v>38134</c:v>
                </c:pt>
                <c:pt idx="5280">
                  <c:v>38135</c:v>
                </c:pt>
                <c:pt idx="5281">
                  <c:v>38139</c:v>
                </c:pt>
                <c:pt idx="5282">
                  <c:v>38140</c:v>
                </c:pt>
                <c:pt idx="5283">
                  <c:v>38141</c:v>
                </c:pt>
                <c:pt idx="5284">
                  <c:v>38142</c:v>
                </c:pt>
                <c:pt idx="5285">
                  <c:v>38145</c:v>
                </c:pt>
                <c:pt idx="5286">
                  <c:v>38146</c:v>
                </c:pt>
                <c:pt idx="5287">
                  <c:v>38147</c:v>
                </c:pt>
                <c:pt idx="5288">
                  <c:v>38148</c:v>
                </c:pt>
                <c:pt idx="5289">
                  <c:v>38152</c:v>
                </c:pt>
                <c:pt idx="5290">
                  <c:v>38153</c:v>
                </c:pt>
                <c:pt idx="5291">
                  <c:v>38154</c:v>
                </c:pt>
                <c:pt idx="5292">
                  <c:v>38155</c:v>
                </c:pt>
                <c:pt idx="5293">
                  <c:v>38156</c:v>
                </c:pt>
                <c:pt idx="5294">
                  <c:v>38159</c:v>
                </c:pt>
                <c:pt idx="5295">
                  <c:v>38160</c:v>
                </c:pt>
                <c:pt idx="5296">
                  <c:v>38161</c:v>
                </c:pt>
                <c:pt idx="5297">
                  <c:v>38162</c:v>
                </c:pt>
                <c:pt idx="5298">
                  <c:v>38163</c:v>
                </c:pt>
                <c:pt idx="5299">
                  <c:v>38166</c:v>
                </c:pt>
                <c:pt idx="5300">
                  <c:v>38167</c:v>
                </c:pt>
                <c:pt idx="5301">
                  <c:v>38168</c:v>
                </c:pt>
                <c:pt idx="5302">
                  <c:v>38169</c:v>
                </c:pt>
                <c:pt idx="5303">
                  <c:v>38170</c:v>
                </c:pt>
                <c:pt idx="5304">
                  <c:v>38174</c:v>
                </c:pt>
                <c:pt idx="5305">
                  <c:v>38175</c:v>
                </c:pt>
                <c:pt idx="5306">
                  <c:v>38176</c:v>
                </c:pt>
                <c:pt idx="5307">
                  <c:v>38177</c:v>
                </c:pt>
                <c:pt idx="5308">
                  <c:v>38180</c:v>
                </c:pt>
                <c:pt idx="5309">
                  <c:v>38181</c:v>
                </c:pt>
                <c:pt idx="5310">
                  <c:v>38182</c:v>
                </c:pt>
                <c:pt idx="5311">
                  <c:v>38183</c:v>
                </c:pt>
                <c:pt idx="5312">
                  <c:v>38184</c:v>
                </c:pt>
                <c:pt idx="5313">
                  <c:v>38187</c:v>
                </c:pt>
                <c:pt idx="5314">
                  <c:v>38188</c:v>
                </c:pt>
                <c:pt idx="5315">
                  <c:v>38189</c:v>
                </c:pt>
                <c:pt idx="5316">
                  <c:v>38190</c:v>
                </c:pt>
                <c:pt idx="5317">
                  <c:v>38191</c:v>
                </c:pt>
                <c:pt idx="5318">
                  <c:v>38194</c:v>
                </c:pt>
                <c:pt idx="5319">
                  <c:v>38195</c:v>
                </c:pt>
                <c:pt idx="5320">
                  <c:v>38196</c:v>
                </c:pt>
                <c:pt idx="5321">
                  <c:v>38197</c:v>
                </c:pt>
                <c:pt idx="5322">
                  <c:v>38198</c:v>
                </c:pt>
                <c:pt idx="5323">
                  <c:v>38201</c:v>
                </c:pt>
                <c:pt idx="5324">
                  <c:v>38202</c:v>
                </c:pt>
                <c:pt idx="5325">
                  <c:v>38203</c:v>
                </c:pt>
                <c:pt idx="5326">
                  <c:v>38204</c:v>
                </c:pt>
                <c:pt idx="5327">
                  <c:v>38205</c:v>
                </c:pt>
                <c:pt idx="5328">
                  <c:v>38208</c:v>
                </c:pt>
                <c:pt idx="5329">
                  <c:v>38209</c:v>
                </c:pt>
                <c:pt idx="5330">
                  <c:v>38210</c:v>
                </c:pt>
                <c:pt idx="5331">
                  <c:v>38211</c:v>
                </c:pt>
                <c:pt idx="5332">
                  <c:v>38212</c:v>
                </c:pt>
                <c:pt idx="5333">
                  <c:v>38215</c:v>
                </c:pt>
                <c:pt idx="5334">
                  <c:v>38216</c:v>
                </c:pt>
                <c:pt idx="5335">
                  <c:v>38217</c:v>
                </c:pt>
                <c:pt idx="5336">
                  <c:v>38218</c:v>
                </c:pt>
                <c:pt idx="5337">
                  <c:v>38219</c:v>
                </c:pt>
                <c:pt idx="5338">
                  <c:v>38222</c:v>
                </c:pt>
                <c:pt idx="5339">
                  <c:v>38223</c:v>
                </c:pt>
                <c:pt idx="5340">
                  <c:v>38224</c:v>
                </c:pt>
                <c:pt idx="5341">
                  <c:v>38225</c:v>
                </c:pt>
                <c:pt idx="5342">
                  <c:v>38226</c:v>
                </c:pt>
                <c:pt idx="5343">
                  <c:v>38229</c:v>
                </c:pt>
                <c:pt idx="5344">
                  <c:v>38230</c:v>
                </c:pt>
                <c:pt idx="5345">
                  <c:v>38231</c:v>
                </c:pt>
                <c:pt idx="5346">
                  <c:v>38232</c:v>
                </c:pt>
                <c:pt idx="5347">
                  <c:v>38233</c:v>
                </c:pt>
                <c:pt idx="5348">
                  <c:v>38237</c:v>
                </c:pt>
                <c:pt idx="5349">
                  <c:v>38238</c:v>
                </c:pt>
                <c:pt idx="5350">
                  <c:v>38239</c:v>
                </c:pt>
                <c:pt idx="5351">
                  <c:v>38240</c:v>
                </c:pt>
                <c:pt idx="5352">
                  <c:v>38243</c:v>
                </c:pt>
                <c:pt idx="5353">
                  <c:v>38244</c:v>
                </c:pt>
                <c:pt idx="5354">
                  <c:v>38245</c:v>
                </c:pt>
                <c:pt idx="5355">
                  <c:v>38246</c:v>
                </c:pt>
                <c:pt idx="5356">
                  <c:v>38247</c:v>
                </c:pt>
                <c:pt idx="5357">
                  <c:v>38250</c:v>
                </c:pt>
                <c:pt idx="5358">
                  <c:v>38251</c:v>
                </c:pt>
                <c:pt idx="5359">
                  <c:v>38252</c:v>
                </c:pt>
                <c:pt idx="5360">
                  <c:v>38253</c:v>
                </c:pt>
                <c:pt idx="5361">
                  <c:v>38254</c:v>
                </c:pt>
                <c:pt idx="5362">
                  <c:v>38257</c:v>
                </c:pt>
                <c:pt idx="5363">
                  <c:v>38258</c:v>
                </c:pt>
                <c:pt idx="5364">
                  <c:v>38259</c:v>
                </c:pt>
                <c:pt idx="5365">
                  <c:v>38260</c:v>
                </c:pt>
                <c:pt idx="5366">
                  <c:v>38261</c:v>
                </c:pt>
                <c:pt idx="5367">
                  <c:v>38264</c:v>
                </c:pt>
                <c:pt idx="5368">
                  <c:v>38265</c:v>
                </c:pt>
                <c:pt idx="5369">
                  <c:v>38266</c:v>
                </c:pt>
                <c:pt idx="5370">
                  <c:v>38267</c:v>
                </c:pt>
                <c:pt idx="5371">
                  <c:v>38268</c:v>
                </c:pt>
                <c:pt idx="5372">
                  <c:v>38271</c:v>
                </c:pt>
                <c:pt idx="5373">
                  <c:v>38272</c:v>
                </c:pt>
                <c:pt idx="5374">
                  <c:v>38273</c:v>
                </c:pt>
                <c:pt idx="5375">
                  <c:v>38274</c:v>
                </c:pt>
                <c:pt idx="5376">
                  <c:v>38275</c:v>
                </c:pt>
                <c:pt idx="5377">
                  <c:v>38278</c:v>
                </c:pt>
                <c:pt idx="5378">
                  <c:v>38279</c:v>
                </c:pt>
                <c:pt idx="5379">
                  <c:v>38280</c:v>
                </c:pt>
                <c:pt idx="5380">
                  <c:v>38281</c:v>
                </c:pt>
                <c:pt idx="5381">
                  <c:v>38282</c:v>
                </c:pt>
                <c:pt idx="5382">
                  <c:v>38285</c:v>
                </c:pt>
                <c:pt idx="5383">
                  <c:v>38286</c:v>
                </c:pt>
                <c:pt idx="5384">
                  <c:v>38287</c:v>
                </c:pt>
                <c:pt idx="5385">
                  <c:v>38288</c:v>
                </c:pt>
                <c:pt idx="5386">
                  <c:v>38289</c:v>
                </c:pt>
                <c:pt idx="5387">
                  <c:v>38292</c:v>
                </c:pt>
                <c:pt idx="5388">
                  <c:v>38293</c:v>
                </c:pt>
                <c:pt idx="5389">
                  <c:v>38294</c:v>
                </c:pt>
                <c:pt idx="5390">
                  <c:v>38295</c:v>
                </c:pt>
                <c:pt idx="5391">
                  <c:v>38296</c:v>
                </c:pt>
                <c:pt idx="5392">
                  <c:v>38299</c:v>
                </c:pt>
                <c:pt idx="5393">
                  <c:v>38300</c:v>
                </c:pt>
                <c:pt idx="5394">
                  <c:v>38301</c:v>
                </c:pt>
                <c:pt idx="5395">
                  <c:v>38302</c:v>
                </c:pt>
                <c:pt idx="5396">
                  <c:v>38303</c:v>
                </c:pt>
                <c:pt idx="5397">
                  <c:v>38306</c:v>
                </c:pt>
                <c:pt idx="5398">
                  <c:v>38307</c:v>
                </c:pt>
                <c:pt idx="5399">
                  <c:v>38308</c:v>
                </c:pt>
                <c:pt idx="5400">
                  <c:v>38309</c:v>
                </c:pt>
                <c:pt idx="5401">
                  <c:v>38310</c:v>
                </c:pt>
                <c:pt idx="5402">
                  <c:v>38313</c:v>
                </c:pt>
                <c:pt idx="5403">
                  <c:v>38314</c:v>
                </c:pt>
                <c:pt idx="5404">
                  <c:v>38315</c:v>
                </c:pt>
                <c:pt idx="5405">
                  <c:v>38320</c:v>
                </c:pt>
                <c:pt idx="5406">
                  <c:v>38321</c:v>
                </c:pt>
                <c:pt idx="5407">
                  <c:v>38322</c:v>
                </c:pt>
                <c:pt idx="5408">
                  <c:v>38323</c:v>
                </c:pt>
                <c:pt idx="5409">
                  <c:v>38324</c:v>
                </c:pt>
                <c:pt idx="5410">
                  <c:v>38327</c:v>
                </c:pt>
                <c:pt idx="5411">
                  <c:v>38328</c:v>
                </c:pt>
                <c:pt idx="5412">
                  <c:v>38329</c:v>
                </c:pt>
                <c:pt idx="5413">
                  <c:v>38330</c:v>
                </c:pt>
                <c:pt idx="5414">
                  <c:v>38331</c:v>
                </c:pt>
                <c:pt idx="5415">
                  <c:v>38334</c:v>
                </c:pt>
                <c:pt idx="5416">
                  <c:v>38335</c:v>
                </c:pt>
                <c:pt idx="5417">
                  <c:v>38336</c:v>
                </c:pt>
                <c:pt idx="5418">
                  <c:v>38337</c:v>
                </c:pt>
                <c:pt idx="5419">
                  <c:v>38338</c:v>
                </c:pt>
                <c:pt idx="5420">
                  <c:v>38341</c:v>
                </c:pt>
                <c:pt idx="5421">
                  <c:v>38342</c:v>
                </c:pt>
                <c:pt idx="5422">
                  <c:v>38343</c:v>
                </c:pt>
                <c:pt idx="5423">
                  <c:v>38344</c:v>
                </c:pt>
                <c:pt idx="5424">
                  <c:v>38348</c:v>
                </c:pt>
                <c:pt idx="5425">
                  <c:v>38349</c:v>
                </c:pt>
                <c:pt idx="5426">
                  <c:v>38350</c:v>
                </c:pt>
                <c:pt idx="5427">
                  <c:v>38351</c:v>
                </c:pt>
                <c:pt idx="5428">
                  <c:v>38355</c:v>
                </c:pt>
                <c:pt idx="5429">
                  <c:v>38356</c:v>
                </c:pt>
                <c:pt idx="5430">
                  <c:v>38357</c:v>
                </c:pt>
                <c:pt idx="5431">
                  <c:v>38358</c:v>
                </c:pt>
                <c:pt idx="5432">
                  <c:v>38359</c:v>
                </c:pt>
                <c:pt idx="5433">
                  <c:v>38362</c:v>
                </c:pt>
                <c:pt idx="5434">
                  <c:v>38363</c:v>
                </c:pt>
                <c:pt idx="5435">
                  <c:v>38364</c:v>
                </c:pt>
                <c:pt idx="5436">
                  <c:v>38365</c:v>
                </c:pt>
                <c:pt idx="5437">
                  <c:v>38366</c:v>
                </c:pt>
                <c:pt idx="5438">
                  <c:v>38370</c:v>
                </c:pt>
                <c:pt idx="5439">
                  <c:v>38371</c:v>
                </c:pt>
                <c:pt idx="5440">
                  <c:v>38372</c:v>
                </c:pt>
                <c:pt idx="5441">
                  <c:v>38373</c:v>
                </c:pt>
                <c:pt idx="5442">
                  <c:v>38376</c:v>
                </c:pt>
                <c:pt idx="5443">
                  <c:v>38377</c:v>
                </c:pt>
                <c:pt idx="5444">
                  <c:v>38378</c:v>
                </c:pt>
                <c:pt idx="5445">
                  <c:v>38379</c:v>
                </c:pt>
                <c:pt idx="5446">
                  <c:v>38380</c:v>
                </c:pt>
                <c:pt idx="5447">
                  <c:v>38383</c:v>
                </c:pt>
                <c:pt idx="5448">
                  <c:v>38384</c:v>
                </c:pt>
                <c:pt idx="5449">
                  <c:v>38385</c:v>
                </c:pt>
                <c:pt idx="5450">
                  <c:v>38386</c:v>
                </c:pt>
                <c:pt idx="5451">
                  <c:v>38387</c:v>
                </c:pt>
                <c:pt idx="5452">
                  <c:v>38390</c:v>
                </c:pt>
                <c:pt idx="5453">
                  <c:v>38391</c:v>
                </c:pt>
                <c:pt idx="5454">
                  <c:v>38392</c:v>
                </c:pt>
                <c:pt idx="5455">
                  <c:v>38393</c:v>
                </c:pt>
                <c:pt idx="5456">
                  <c:v>38394</c:v>
                </c:pt>
                <c:pt idx="5457">
                  <c:v>38397</c:v>
                </c:pt>
                <c:pt idx="5458">
                  <c:v>38398</c:v>
                </c:pt>
                <c:pt idx="5459">
                  <c:v>38399</c:v>
                </c:pt>
                <c:pt idx="5460">
                  <c:v>38400</c:v>
                </c:pt>
                <c:pt idx="5461">
                  <c:v>38401</c:v>
                </c:pt>
                <c:pt idx="5462">
                  <c:v>38405</c:v>
                </c:pt>
                <c:pt idx="5463">
                  <c:v>38406</c:v>
                </c:pt>
                <c:pt idx="5464">
                  <c:v>38407</c:v>
                </c:pt>
                <c:pt idx="5465">
                  <c:v>38408</c:v>
                </c:pt>
                <c:pt idx="5466">
                  <c:v>38411</c:v>
                </c:pt>
                <c:pt idx="5467">
                  <c:v>38412</c:v>
                </c:pt>
                <c:pt idx="5468">
                  <c:v>38413</c:v>
                </c:pt>
                <c:pt idx="5469">
                  <c:v>38414</c:v>
                </c:pt>
                <c:pt idx="5470">
                  <c:v>38415</c:v>
                </c:pt>
                <c:pt idx="5471">
                  <c:v>38418</c:v>
                </c:pt>
                <c:pt idx="5472">
                  <c:v>38419</c:v>
                </c:pt>
                <c:pt idx="5473">
                  <c:v>38420</c:v>
                </c:pt>
                <c:pt idx="5474">
                  <c:v>38421</c:v>
                </c:pt>
                <c:pt idx="5475">
                  <c:v>38422</c:v>
                </c:pt>
                <c:pt idx="5476">
                  <c:v>38425</c:v>
                </c:pt>
                <c:pt idx="5477">
                  <c:v>38426</c:v>
                </c:pt>
                <c:pt idx="5478">
                  <c:v>38427</c:v>
                </c:pt>
                <c:pt idx="5479">
                  <c:v>38428</c:v>
                </c:pt>
                <c:pt idx="5480">
                  <c:v>38429</c:v>
                </c:pt>
                <c:pt idx="5481">
                  <c:v>38432</c:v>
                </c:pt>
                <c:pt idx="5482">
                  <c:v>38433</c:v>
                </c:pt>
                <c:pt idx="5483">
                  <c:v>38434</c:v>
                </c:pt>
                <c:pt idx="5484">
                  <c:v>38435</c:v>
                </c:pt>
                <c:pt idx="5485">
                  <c:v>38439</c:v>
                </c:pt>
                <c:pt idx="5486">
                  <c:v>38440</c:v>
                </c:pt>
                <c:pt idx="5487">
                  <c:v>38441</c:v>
                </c:pt>
                <c:pt idx="5488">
                  <c:v>38442</c:v>
                </c:pt>
                <c:pt idx="5489">
                  <c:v>38443</c:v>
                </c:pt>
                <c:pt idx="5490">
                  <c:v>38446</c:v>
                </c:pt>
                <c:pt idx="5491">
                  <c:v>38447</c:v>
                </c:pt>
                <c:pt idx="5492">
                  <c:v>38448</c:v>
                </c:pt>
                <c:pt idx="5493">
                  <c:v>38449</c:v>
                </c:pt>
                <c:pt idx="5494">
                  <c:v>38450</c:v>
                </c:pt>
                <c:pt idx="5495">
                  <c:v>38453</c:v>
                </c:pt>
                <c:pt idx="5496">
                  <c:v>38454</c:v>
                </c:pt>
                <c:pt idx="5497">
                  <c:v>38455</c:v>
                </c:pt>
                <c:pt idx="5498">
                  <c:v>38456</c:v>
                </c:pt>
                <c:pt idx="5499">
                  <c:v>38457</c:v>
                </c:pt>
                <c:pt idx="5500">
                  <c:v>38460</c:v>
                </c:pt>
                <c:pt idx="5501">
                  <c:v>38461</c:v>
                </c:pt>
                <c:pt idx="5502">
                  <c:v>38462</c:v>
                </c:pt>
                <c:pt idx="5503">
                  <c:v>38463</c:v>
                </c:pt>
                <c:pt idx="5504">
                  <c:v>38464</c:v>
                </c:pt>
                <c:pt idx="5505">
                  <c:v>38467</c:v>
                </c:pt>
                <c:pt idx="5506">
                  <c:v>38468</c:v>
                </c:pt>
                <c:pt idx="5507">
                  <c:v>38469</c:v>
                </c:pt>
                <c:pt idx="5508">
                  <c:v>38470</c:v>
                </c:pt>
                <c:pt idx="5509">
                  <c:v>38471</c:v>
                </c:pt>
                <c:pt idx="5510">
                  <c:v>38474</c:v>
                </c:pt>
                <c:pt idx="5511">
                  <c:v>38475</c:v>
                </c:pt>
                <c:pt idx="5512">
                  <c:v>38476</c:v>
                </c:pt>
                <c:pt idx="5513">
                  <c:v>38477</c:v>
                </c:pt>
                <c:pt idx="5514">
                  <c:v>38478</c:v>
                </c:pt>
                <c:pt idx="5515">
                  <c:v>38481</c:v>
                </c:pt>
                <c:pt idx="5516">
                  <c:v>38482</c:v>
                </c:pt>
                <c:pt idx="5517">
                  <c:v>38483</c:v>
                </c:pt>
                <c:pt idx="5518">
                  <c:v>38484</c:v>
                </c:pt>
                <c:pt idx="5519">
                  <c:v>38485</c:v>
                </c:pt>
                <c:pt idx="5520">
                  <c:v>38488</c:v>
                </c:pt>
                <c:pt idx="5521">
                  <c:v>38489</c:v>
                </c:pt>
                <c:pt idx="5522">
                  <c:v>38490</c:v>
                </c:pt>
                <c:pt idx="5523">
                  <c:v>38491</c:v>
                </c:pt>
                <c:pt idx="5524">
                  <c:v>38492</c:v>
                </c:pt>
                <c:pt idx="5525">
                  <c:v>38495</c:v>
                </c:pt>
                <c:pt idx="5526">
                  <c:v>38496</c:v>
                </c:pt>
                <c:pt idx="5527">
                  <c:v>38497</c:v>
                </c:pt>
                <c:pt idx="5528">
                  <c:v>38498</c:v>
                </c:pt>
                <c:pt idx="5529">
                  <c:v>38499</c:v>
                </c:pt>
                <c:pt idx="5530">
                  <c:v>38503</c:v>
                </c:pt>
                <c:pt idx="5531">
                  <c:v>38504</c:v>
                </c:pt>
                <c:pt idx="5532">
                  <c:v>38505</c:v>
                </c:pt>
                <c:pt idx="5533">
                  <c:v>38506</c:v>
                </c:pt>
                <c:pt idx="5534">
                  <c:v>38509</c:v>
                </c:pt>
                <c:pt idx="5535">
                  <c:v>38510</c:v>
                </c:pt>
                <c:pt idx="5536">
                  <c:v>38511</c:v>
                </c:pt>
                <c:pt idx="5537">
                  <c:v>38512</c:v>
                </c:pt>
                <c:pt idx="5538">
                  <c:v>38513</c:v>
                </c:pt>
                <c:pt idx="5539">
                  <c:v>38516</c:v>
                </c:pt>
                <c:pt idx="5540">
                  <c:v>38517</c:v>
                </c:pt>
                <c:pt idx="5541">
                  <c:v>38518</c:v>
                </c:pt>
                <c:pt idx="5542">
                  <c:v>38519</c:v>
                </c:pt>
                <c:pt idx="5543">
                  <c:v>38520</c:v>
                </c:pt>
                <c:pt idx="5544">
                  <c:v>38523</c:v>
                </c:pt>
                <c:pt idx="5545">
                  <c:v>38524</c:v>
                </c:pt>
                <c:pt idx="5546">
                  <c:v>38525</c:v>
                </c:pt>
                <c:pt idx="5547">
                  <c:v>38526</c:v>
                </c:pt>
                <c:pt idx="5548">
                  <c:v>38527</c:v>
                </c:pt>
                <c:pt idx="5549">
                  <c:v>38530</c:v>
                </c:pt>
                <c:pt idx="5550">
                  <c:v>38531</c:v>
                </c:pt>
                <c:pt idx="5551">
                  <c:v>38532</c:v>
                </c:pt>
                <c:pt idx="5552">
                  <c:v>38533</c:v>
                </c:pt>
                <c:pt idx="5553">
                  <c:v>38534</c:v>
                </c:pt>
                <c:pt idx="5554">
                  <c:v>38538</c:v>
                </c:pt>
                <c:pt idx="5555">
                  <c:v>38539</c:v>
                </c:pt>
                <c:pt idx="5556">
                  <c:v>38540</c:v>
                </c:pt>
                <c:pt idx="5557">
                  <c:v>38541</c:v>
                </c:pt>
                <c:pt idx="5558">
                  <c:v>38544</c:v>
                </c:pt>
                <c:pt idx="5559">
                  <c:v>38545</c:v>
                </c:pt>
                <c:pt idx="5560">
                  <c:v>38546</c:v>
                </c:pt>
                <c:pt idx="5561">
                  <c:v>38547</c:v>
                </c:pt>
                <c:pt idx="5562">
                  <c:v>38548</c:v>
                </c:pt>
                <c:pt idx="5563">
                  <c:v>38551</c:v>
                </c:pt>
                <c:pt idx="5564">
                  <c:v>38552</c:v>
                </c:pt>
                <c:pt idx="5565">
                  <c:v>38553</c:v>
                </c:pt>
                <c:pt idx="5566">
                  <c:v>38554</c:v>
                </c:pt>
                <c:pt idx="5567">
                  <c:v>38555</c:v>
                </c:pt>
                <c:pt idx="5568">
                  <c:v>38558</c:v>
                </c:pt>
                <c:pt idx="5569">
                  <c:v>38559</c:v>
                </c:pt>
                <c:pt idx="5570">
                  <c:v>38560</c:v>
                </c:pt>
                <c:pt idx="5571">
                  <c:v>38561</c:v>
                </c:pt>
                <c:pt idx="5572">
                  <c:v>38562</c:v>
                </c:pt>
                <c:pt idx="5573">
                  <c:v>38565</c:v>
                </c:pt>
                <c:pt idx="5574">
                  <c:v>38566</c:v>
                </c:pt>
                <c:pt idx="5575">
                  <c:v>38567</c:v>
                </c:pt>
                <c:pt idx="5576">
                  <c:v>38568</c:v>
                </c:pt>
                <c:pt idx="5577">
                  <c:v>38569</c:v>
                </c:pt>
                <c:pt idx="5578">
                  <c:v>38572</c:v>
                </c:pt>
                <c:pt idx="5579">
                  <c:v>38573</c:v>
                </c:pt>
                <c:pt idx="5580">
                  <c:v>38574</c:v>
                </c:pt>
                <c:pt idx="5581">
                  <c:v>38575</c:v>
                </c:pt>
                <c:pt idx="5582">
                  <c:v>38576</c:v>
                </c:pt>
                <c:pt idx="5583">
                  <c:v>38579</c:v>
                </c:pt>
                <c:pt idx="5584">
                  <c:v>38580</c:v>
                </c:pt>
                <c:pt idx="5585">
                  <c:v>38581</c:v>
                </c:pt>
                <c:pt idx="5586">
                  <c:v>38582</c:v>
                </c:pt>
                <c:pt idx="5587">
                  <c:v>38583</c:v>
                </c:pt>
                <c:pt idx="5588">
                  <c:v>38586</c:v>
                </c:pt>
                <c:pt idx="5589">
                  <c:v>38587</c:v>
                </c:pt>
                <c:pt idx="5590">
                  <c:v>38588</c:v>
                </c:pt>
                <c:pt idx="5591">
                  <c:v>38589</c:v>
                </c:pt>
                <c:pt idx="5592">
                  <c:v>38590</c:v>
                </c:pt>
                <c:pt idx="5593">
                  <c:v>38593</c:v>
                </c:pt>
                <c:pt idx="5594">
                  <c:v>38594</c:v>
                </c:pt>
                <c:pt idx="5595">
                  <c:v>38595</c:v>
                </c:pt>
                <c:pt idx="5596">
                  <c:v>38596</c:v>
                </c:pt>
                <c:pt idx="5597">
                  <c:v>38597</c:v>
                </c:pt>
                <c:pt idx="5598">
                  <c:v>38601</c:v>
                </c:pt>
                <c:pt idx="5599">
                  <c:v>38602</c:v>
                </c:pt>
                <c:pt idx="5600">
                  <c:v>38603</c:v>
                </c:pt>
                <c:pt idx="5601">
                  <c:v>38604</c:v>
                </c:pt>
                <c:pt idx="5602">
                  <c:v>38607</c:v>
                </c:pt>
                <c:pt idx="5603">
                  <c:v>38608</c:v>
                </c:pt>
                <c:pt idx="5604">
                  <c:v>38609</c:v>
                </c:pt>
                <c:pt idx="5605">
                  <c:v>38610</c:v>
                </c:pt>
                <c:pt idx="5606">
                  <c:v>38611</c:v>
                </c:pt>
                <c:pt idx="5607">
                  <c:v>38614</c:v>
                </c:pt>
                <c:pt idx="5608">
                  <c:v>38615</c:v>
                </c:pt>
                <c:pt idx="5609">
                  <c:v>38616</c:v>
                </c:pt>
                <c:pt idx="5610">
                  <c:v>38617</c:v>
                </c:pt>
                <c:pt idx="5611">
                  <c:v>38618</c:v>
                </c:pt>
                <c:pt idx="5612">
                  <c:v>38621</c:v>
                </c:pt>
                <c:pt idx="5613">
                  <c:v>38622</c:v>
                </c:pt>
                <c:pt idx="5614">
                  <c:v>38623</c:v>
                </c:pt>
                <c:pt idx="5615">
                  <c:v>38624</c:v>
                </c:pt>
                <c:pt idx="5616">
                  <c:v>38625</c:v>
                </c:pt>
                <c:pt idx="5617">
                  <c:v>38628</c:v>
                </c:pt>
                <c:pt idx="5618">
                  <c:v>38629</c:v>
                </c:pt>
                <c:pt idx="5619">
                  <c:v>38630</c:v>
                </c:pt>
                <c:pt idx="5620">
                  <c:v>38631</c:v>
                </c:pt>
                <c:pt idx="5621">
                  <c:v>38632</c:v>
                </c:pt>
                <c:pt idx="5622">
                  <c:v>38635</c:v>
                </c:pt>
                <c:pt idx="5623">
                  <c:v>38636</c:v>
                </c:pt>
                <c:pt idx="5624">
                  <c:v>38637</c:v>
                </c:pt>
                <c:pt idx="5625">
                  <c:v>38638</c:v>
                </c:pt>
                <c:pt idx="5626">
                  <c:v>38639</c:v>
                </c:pt>
                <c:pt idx="5627">
                  <c:v>38642</c:v>
                </c:pt>
                <c:pt idx="5628">
                  <c:v>38643</c:v>
                </c:pt>
                <c:pt idx="5629">
                  <c:v>38644</c:v>
                </c:pt>
                <c:pt idx="5630">
                  <c:v>38645</c:v>
                </c:pt>
                <c:pt idx="5631">
                  <c:v>38646</c:v>
                </c:pt>
                <c:pt idx="5632">
                  <c:v>38649</c:v>
                </c:pt>
                <c:pt idx="5633">
                  <c:v>38650</c:v>
                </c:pt>
                <c:pt idx="5634">
                  <c:v>38651</c:v>
                </c:pt>
                <c:pt idx="5635">
                  <c:v>38652</c:v>
                </c:pt>
                <c:pt idx="5636">
                  <c:v>38653</c:v>
                </c:pt>
                <c:pt idx="5637">
                  <c:v>38656</c:v>
                </c:pt>
                <c:pt idx="5638">
                  <c:v>38657</c:v>
                </c:pt>
                <c:pt idx="5639">
                  <c:v>38658</c:v>
                </c:pt>
                <c:pt idx="5640">
                  <c:v>38659</c:v>
                </c:pt>
                <c:pt idx="5641">
                  <c:v>38660</c:v>
                </c:pt>
                <c:pt idx="5642">
                  <c:v>38663</c:v>
                </c:pt>
                <c:pt idx="5643">
                  <c:v>38664</c:v>
                </c:pt>
                <c:pt idx="5644">
                  <c:v>38665</c:v>
                </c:pt>
                <c:pt idx="5645">
                  <c:v>38666</c:v>
                </c:pt>
                <c:pt idx="5646">
                  <c:v>38667</c:v>
                </c:pt>
                <c:pt idx="5647">
                  <c:v>38670</c:v>
                </c:pt>
                <c:pt idx="5648">
                  <c:v>38671</c:v>
                </c:pt>
                <c:pt idx="5649">
                  <c:v>38672</c:v>
                </c:pt>
                <c:pt idx="5650">
                  <c:v>38673</c:v>
                </c:pt>
                <c:pt idx="5651">
                  <c:v>38674</c:v>
                </c:pt>
                <c:pt idx="5652">
                  <c:v>38677</c:v>
                </c:pt>
                <c:pt idx="5653">
                  <c:v>38678</c:v>
                </c:pt>
                <c:pt idx="5654">
                  <c:v>38679</c:v>
                </c:pt>
                <c:pt idx="5655">
                  <c:v>38684</c:v>
                </c:pt>
                <c:pt idx="5656">
                  <c:v>38685</c:v>
                </c:pt>
                <c:pt idx="5657">
                  <c:v>38686</c:v>
                </c:pt>
                <c:pt idx="5658">
                  <c:v>38687</c:v>
                </c:pt>
                <c:pt idx="5659">
                  <c:v>38688</c:v>
                </c:pt>
                <c:pt idx="5660">
                  <c:v>38691</c:v>
                </c:pt>
                <c:pt idx="5661">
                  <c:v>38692</c:v>
                </c:pt>
                <c:pt idx="5662">
                  <c:v>38693</c:v>
                </c:pt>
                <c:pt idx="5663">
                  <c:v>38694</c:v>
                </c:pt>
                <c:pt idx="5664">
                  <c:v>38695</c:v>
                </c:pt>
                <c:pt idx="5665">
                  <c:v>38698</c:v>
                </c:pt>
                <c:pt idx="5666">
                  <c:v>38699</c:v>
                </c:pt>
                <c:pt idx="5667">
                  <c:v>38700</c:v>
                </c:pt>
                <c:pt idx="5668">
                  <c:v>38701</c:v>
                </c:pt>
                <c:pt idx="5669">
                  <c:v>38702</c:v>
                </c:pt>
                <c:pt idx="5670">
                  <c:v>38705</c:v>
                </c:pt>
                <c:pt idx="5671">
                  <c:v>38706</c:v>
                </c:pt>
                <c:pt idx="5672">
                  <c:v>38707</c:v>
                </c:pt>
                <c:pt idx="5673">
                  <c:v>38708</c:v>
                </c:pt>
                <c:pt idx="5674">
                  <c:v>38709</c:v>
                </c:pt>
                <c:pt idx="5675">
                  <c:v>38713</c:v>
                </c:pt>
                <c:pt idx="5676">
                  <c:v>38714</c:v>
                </c:pt>
                <c:pt idx="5677">
                  <c:v>38715</c:v>
                </c:pt>
                <c:pt idx="5678">
                  <c:v>38716</c:v>
                </c:pt>
                <c:pt idx="5679">
                  <c:v>38720</c:v>
                </c:pt>
                <c:pt idx="5680">
                  <c:v>38721</c:v>
                </c:pt>
                <c:pt idx="5681">
                  <c:v>38722</c:v>
                </c:pt>
                <c:pt idx="5682">
                  <c:v>38723</c:v>
                </c:pt>
                <c:pt idx="5683">
                  <c:v>38726</c:v>
                </c:pt>
                <c:pt idx="5684">
                  <c:v>38727</c:v>
                </c:pt>
                <c:pt idx="5685">
                  <c:v>38728</c:v>
                </c:pt>
                <c:pt idx="5686">
                  <c:v>38729</c:v>
                </c:pt>
                <c:pt idx="5687">
                  <c:v>38730</c:v>
                </c:pt>
                <c:pt idx="5688">
                  <c:v>38734</c:v>
                </c:pt>
                <c:pt idx="5689">
                  <c:v>38735</c:v>
                </c:pt>
                <c:pt idx="5690">
                  <c:v>38736</c:v>
                </c:pt>
                <c:pt idx="5691">
                  <c:v>38737</c:v>
                </c:pt>
                <c:pt idx="5692">
                  <c:v>38740</c:v>
                </c:pt>
                <c:pt idx="5693">
                  <c:v>38741</c:v>
                </c:pt>
                <c:pt idx="5694">
                  <c:v>38742</c:v>
                </c:pt>
                <c:pt idx="5695">
                  <c:v>38743</c:v>
                </c:pt>
                <c:pt idx="5696">
                  <c:v>38744</c:v>
                </c:pt>
                <c:pt idx="5697">
                  <c:v>38747</c:v>
                </c:pt>
                <c:pt idx="5698">
                  <c:v>38748</c:v>
                </c:pt>
                <c:pt idx="5699">
                  <c:v>38749</c:v>
                </c:pt>
                <c:pt idx="5700">
                  <c:v>38750</c:v>
                </c:pt>
                <c:pt idx="5701">
                  <c:v>38751</c:v>
                </c:pt>
                <c:pt idx="5702">
                  <c:v>38754</c:v>
                </c:pt>
                <c:pt idx="5703">
                  <c:v>38755</c:v>
                </c:pt>
                <c:pt idx="5704">
                  <c:v>38756</c:v>
                </c:pt>
                <c:pt idx="5705">
                  <c:v>38757</c:v>
                </c:pt>
                <c:pt idx="5706">
                  <c:v>38758</c:v>
                </c:pt>
                <c:pt idx="5707">
                  <c:v>38761</c:v>
                </c:pt>
                <c:pt idx="5708">
                  <c:v>38762</c:v>
                </c:pt>
                <c:pt idx="5709">
                  <c:v>38763</c:v>
                </c:pt>
                <c:pt idx="5710">
                  <c:v>38764</c:v>
                </c:pt>
                <c:pt idx="5711">
                  <c:v>38765</c:v>
                </c:pt>
                <c:pt idx="5712">
                  <c:v>38769</c:v>
                </c:pt>
                <c:pt idx="5713">
                  <c:v>38770</c:v>
                </c:pt>
                <c:pt idx="5714">
                  <c:v>38771</c:v>
                </c:pt>
                <c:pt idx="5715">
                  <c:v>38772</c:v>
                </c:pt>
                <c:pt idx="5716">
                  <c:v>38775</c:v>
                </c:pt>
                <c:pt idx="5717">
                  <c:v>38776</c:v>
                </c:pt>
                <c:pt idx="5718">
                  <c:v>38777</c:v>
                </c:pt>
                <c:pt idx="5719">
                  <c:v>38778</c:v>
                </c:pt>
                <c:pt idx="5720">
                  <c:v>38779</c:v>
                </c:pt>
                <c:pt idx="5721">
                  <c:v>38782</c:v>
                </c:pt>
                <c:pt idx="5722">
                  <c:v>38783</c:v>
                </c:pt>
                <c:pt idx="5723">
                  <c:v>38784</c:v>
                </c:pt>
                <c:pt idx="5724">
                  <c:v>38785</c:v>
                </c:pt>
                <c:pt idx="5725">
                  <c:v>38786</c:v>
                </c:pt>
                <c:pt idx="5726">
                  <c:v>38789</c:v>
                </c:pt>
                <c:pt idx="5727">
                  <c:v>38790</c:v>
                </c:pt>
                <c:pt idx="5728">
                  <c:v>38791</c:v>
                </c:pt>
                <c:pt idx="5729">
                  <c:v>38792</c:v>
                </c:pt>
                <c:pt idx="5730">
                  <c:v>38793</c:v>
                </c:pt>
                <c:pt idx="5731">
                  <c:v>38796</c:v>
                </c:pt>
                <c:pt idx="5732">
                  <c:v>38797</c:v>
                </c:pt>
                <c:pt idx="5733">
                  <c:v>38798</c:v>
                </c:pt>
                <c:pt idx="5734">
                  <c:v>38799</c:v>
                </c:pt>
                <c:pt idx="5735">
                  <c:v>38800</c:v>
                </c:pt>
                <c:pt idx="5736">
                  <c:v>38803</c:v>
                </c:pt>
                <c:pt idx="5737">
                  <c:v>38804</c:v>
                </c:pt>
                <c:pt idx="5738">
                  <c:v>38805</c:v>
                </c:pt>
                <c:pt idx="5739">
                  <c:v>38806</c:v>
                </c:pt>
                <c:pt idx="5740">
                  <c:v>38807</c:v>
                </c:pt>
                <c:pt idx="5741">
                  <c:v>38810</c:v>
                </c:pt>
                <c:pt idx="5742">
                  <c:v>38811</c:v>
                </c:pt>
                <c:pt idx="5743">
                  <c:v>38812</c:v>
                </c:pt>
                <c:pt idx="5744">
                  <c:v>38813</c:v>
                </c:pt>
                <c:pt idx="5745">
                  <c:v>38814</c:v>
                </c:pt>
                <c:pt idx="5746">
                  <c:v>38817</c:v>
                </c:pt>
                <c:pt idx="5747">
                  <c:v>38818</c:v>
                </c:pt>
                <c:pt idx="5748">
                  <c:v>38819</c:v>
                </c:pt>
                <c:pt idx="5749">
                  <c:v>38820</c:v>
                </c:pt>
                <c:pt idx="5750">
                  <c:v>38824</c:v>
                </c:pt>
                <c:pt idx="5751">
                  <c:v>38825</c:v>
                </c:pt>
                <c:pt idx="5752">
                  <c:v>38826</c:v>
                </c:pt>
                <c:pt idx="5753">
                  <c:v>38827</c:v>
                </c:pt>
                <c:pt idx="5754">
                  <c:v>38828</c:v>
                </c:pt>
                <c:pt idx="5755">
                  <c:v>38831</c:v>
                </c:pt>
                <c:pt idx="5756">
                  <c:v>38832</c:v>
                </c:pt>
                <c:pt idx="5757">
                  <c:v>38833</c:v>
                </c:pt>
                <c:pt idx="5758">
                  <c:v>38834</c:v>
                </c:pt>
                <c:pt idx="5759">
                  <c:v>38835</c:v>
                </c:pt>
                <c:pt idx="5760">
                  <c:v>38838</c:v>
                </c:pt>
                <c:pt idx="5761">
                  <c:v>38839</c:v>
                </c:pt>
                <c:pt idx="5762">
                  <c:v>38840</c:v>
                </c:pt>
                <c:pt idx="5763">
                  <c:v>38841</c:v>
                </c:pt>
                <c:pt idx="5764">
                  <c:v>38842</c:v>
                </c:pt>
                <c:pt idx="5765">
                  <c:v>38845</c:v>
                </c:pt>
                <c:pt idx="5766">
                  <c:v>38846</c:v>
                </c:pt>
                <c:pt idx="5767">
                  <c:v>38847</c:v>
                </c:pt>
                <c:pt idx="5768">
                  <c:v>38848</c:v>
                </c:pt>
                <c:pt idx="5769">
                  <c:v>38849</c:v>
                </c:pt>
                <c:pt idx="5770">
                  <c:v>38852</c:v>
                </c:pt>
                <c:pt idx="5771">
                  <c:v>38853</c:v>
                </c:pt>
                <c:pt idx="5772">
                  <c:v>38854</c:v>
                </c:pt>
                <c:pt idx="5773">
                  <c:v>38855</c:v>
                </c:pt>
                <c:pt idx="5774">
                  <c:v>38856</c:v>
                </c:pt>
                <c:pt idx="5775">
                  <c:v>38859</c:v>
                </c:pt>
                <c:pt idx="5776">
                  <c:v>38860</c:v>
                </c:pt>
                <c:pt idx="5777">
                  <c:v>38861</c:v>
                </c:pt>
                <c:pt idx="5778">
                  <c:v>38862</c:v>
                </c:pt>
                <c:pt idx="5779">
                  <c:v>38863</c:v>
                </c:pt>
                <c:pt idx="5780">
                  <c:v>38867</c:v>
                </c:pt>
                <c:pt idx="5781">
                  <c:v>38868</c:v>
                </c:pt>
                <c:pt idx="5782">
                  <c:v>38869</c:v>
                </c:pt>
                <c:pt idx="5783">
                  <c:v>38870</c:v>
                </c:pt>
                <c:pt idx="5784">
                  <c:v>38873</c:v>
                </c:pt>
                <c:pt idx="5785">
                  <c:v>38874</c:v>
                </c:pt>
                <c:pt idx="5786">
                  <c:v>38875</c:v>
                </c:pt>
                <c:pt idx="5787">
                  <c:v>38876</c:v>
                </c:pt>
                <c:pt idx="5788">
                  <c:v>38877</c:v>
                </c:pt>
                <c:pt idx="5789">
                  <c:v>38880</c:v>
                </c:pt>
                <c:pt idx="5790">
                  <c:v>38881</c:v>
                </c:pt>
                <c:pt idx="5791">
                  <c:v>38882</c:v>
                </c:pt>
                <c:pt idx="5792">
                  <c:v>38883</c:v>
                </c:pt>
                <c:pt idx="5793">
                  <c:v>38884</c:v>
                </c:pt>
                <c:pt idx="5794">
                  <c:v>38887</c:v>
                </c:pt>
                <c:pt idx="5795">
                  <c:v>38888</c:v>
                </c:pt>
                <c:pt idx="5796">
                  <c:v>38889</c:v>
                </c:pt>
                <c:pt idx="5797">
                  <c:v>38890</c:v>
                </c:pt>
                <c:pt idx="5798">
                  <c:v>38891</c:v>
                </c:pt>
                <c:pt idx="5799">
                  <c:v>38894</c:v>
                </c:pt>
                <c:pt idx="5800">
                  <c:v>38895</c:v>
                </c:pt>
                <c:pt idx="5801">
                  <c:v>38896</c:v>
                </c:pt>
                <c:pt idx="5802">
                  <c:v>38897</c:v>
                </c:pt>
                <c:pt idx="5803">
                  <c:v>38898</c:v>
                </c:pt>
                <c:pt idx="5804">
                  <c:v>38901</c:v>
                </c:pt>
                <c:pt idx="5805">
                  <c:v>38903</c:v>
                </c:pt>
                <c:pt idx="5806">
                  <c:v>38904</c:v>
                </c:pt>
                <c:pt idx="5807">
                  <c:v>38905</c:v>
                </c:pt>
                <c:pt idx="5808">
                  <c:v>38908</c:v>
                </c:pt>
                <c:pt idx="5809">
                  <c:v>38909</c:v>
                </c:pt>
                <c:pt idx="5810">
                  <c:v>38910</c:v>
                </c:pt>
                <c:pt idx="5811">
                  <c:v>38911</c:v>
                </c:pt>
                <c:pt idx="5812">
                  <c:v>38912</c:v>
                </c:pt>
                <c:pt idx="5813">
                  <c:v>38915</c:v>
                </c:pt>
                <c:pt idx="5814">
                  <c:v>38916</c:v>
                </c:pt>
                <c:pt idx="5815">
                  <c:v>38917</c:v>
                </c:pt>
                <c:pt idx="5816">
                  <c:v>38918</c:v>
                </c:pt>
                <c:pt idx="5817">
                  <c:v>38919</c:v>
                </c:pt>
                <c:pt idx="5818">
                  <c:v>38922</c:v>
                </c:pt>
                <c:pt idx="5819">
                  <c:v>38923</c:v>
                </c:pt>
                <c:pt idx="5820">
                  <c:v>38924</c:v>
                </c:pt>
                <c:pt idx="5821">
                  <c:v>38925</c:v>
                </c:pt>
                <c:pt idx="5822">
                  <c:v>38926</c:v>
                </c:pt>
                <c:pt idx="5823">
                  <c:v>38929</c:v>
                </c:pt>
                <c:pt idx="5824">
                  <c:v>38930</c:v>
                </c:pt>
                <c:pt idx="5825">
                  <c:v>38931</c:v>
                </c:pt>
                <c:pt idx="5826">
                  <c:v>38932</c:v>
                </c:pt>
                <c:pt idx="5827">
                  <c:v>38933</c:v>
                </c:pt>
                <c:pt idx="5828">
                  <c:v>38936</c:v>
                </c:pt>
                <c:pt idx="5829">
                  <c:v>38937</c:v>
                </c:pt>
                <c:pt idx="5830">
                  <c:v>38938</c:v>
                </c:pt>
                <c:pt idx="5831">
                  <c:v>38939</c:v>
                </c:pt>
                <c:pt idx="5832">
                  <c:v>38940</c:v>
                </c:pt>
                <c:pt idx="5833">
                  <c:v>38943</c:v>
                </c:pt>
                <c:pt idx="5834">
                  <c:v>38944</c:v>
                </c:pt>
                <c:pt idx="5835">
                  <c:v>38945</c:v>
                </c:pt>
                <c:pt idx="5836">
                  <c:v>38946</c:v>
                </c:pt>
                <c:pt idx="5837">
                  <c:v>38947</c:v>
                </c:pt>
                <c:pt idx="5838">
                  <c:v>38950</c:v>
                </c:pt>
                <c:pt idx="5839">
                  <c:v>38951</c:v>
                </c:pt>
                <c:pt idx="5840">
                  <c:v>38952</c:v>
                </c:pt>
                <c:pt idx="5841">
                  <c:v>38953</c:v>
                </c:pt>
                <c:pt idx="5842">
                  <c:v>38954</c:v>
                </c:pt>
                <c:pt idx="5843">
                  <c:v>38957</c:v>
                </c:pt>
                <c:pt idx="5844">
                  <c:v>38958</c:v>
                </c:pt>
                <c:pt idx="5845">
                  <c:v>38959</c:v>
                </c:pt>
                <c:pt idx="5846">
                  <c:v>38960</c:v>
                </c:pt>
                <c:pt idx="5847">
                  <c:v>38961</c:v>
                </c:pt>
                <c:pt idx="5848">
                  <c:v>38965</c:v>
                </c:pt>
                <c:pt idx="5849">
                  <c:v>38966</c:v>
                </c:pt>
                <c:pt idx="5850">
                  <c:v>38967</c:v>
                </c:pt>
                <c:pt idx="5851">
                  <c:v>38968</c:v>
                </c:pt>
                <c:pt idx="5852">
                  <c:v>38971</c:v>
                </c:pt>
                <c:pt idx="5853">
                  <c:v>38972</c:v>
                </c:pt>
                <c:pt idx="5854">
                  <c:v>38973</c:v>
                </c:pt>
                <c:pt idx="5855">
                  <c:v>38974</c:v>
                </c:pt>
                <c:pt idx="5856">
                  <c:v>38975</c:v>
                </c:pt>
                <c:pt idx="5857">
                  <c:v>38978</c:v>
                </c:pt>
                <c:pt idx="5858">
                  <c:v>38979</c:v>
                </c:pt>
                <c:pt idx="5859">
                  <c:v>38980</c:v>
                </c:pt>
                <c:pt idx="5860">
                  <c:v>38981</c:v>
                </c:pt>
                <c:pt idx="5861">
                  <c:v>38982</c:v>
                </c:pt>
                <c:pt idx="5862">
                  <c:v>38985</c:v>
                </c:pt>
                <c:pt idx="5863">
                  <c:v>38986</c:v>
                </c:pt>
                <c:pt idx="5864">
                  <c:v>38987</c:v>
                </c:pt>
                <c:pt idx="5865">
                  <c:v>38988</c:v>
                </c:pt>
                <c:pt idx="5866">
                  <c:v>38989</c:v>
                </c:pt>
                <c:pt idx="5867">
                  <c:v>38992</c:v>
                </c:pt>
                <c:pt idx="5868">
                  <c:v>38993</c:v>
                </c:pt>
                <c:pt idx="5869">
                  <c:v>38994</c:v>
                </c:pt>
                <c:pt idx="5870">
                  <c:v>38995</c:v>
                </c:pt>
                <c:pt idx="5871">
                  <c:v>38996</c:v>
                </c:pt>
                <c:pt idx="5872">
                  <c:v>38999</c:v>
                </c:pt>
                <c:pt idx="5873">
                  <c:v>39000</c:v>
                </c:pt>
                <c:pt idx="5874">
                  <c:v>39001</c:v>
                </c:pt>
                <c:pt idx="5875">
                  <c:v>39002</c:v>
                </c:pt>
                <c:pt idx="5876">
                  <c:v>39003</c:v>
                </c:pt>
                <c:pt idx="5877">
                  <c:v>39006</c:v>
                </c:pt>
                <c:pt idx="5878">
                  <c:v>39007</c:v>
                </c:pt>
                <c:pt idx="5879">
                  <c:v>39008</c:v>
                </c:pt>
                <c:pt idx="5880">
                  <c:v>39009</c:v>
                </c:pt>
                <c:pt idx="5881">
                  <c:v>39010</c:v>
                </c:pt>
                <c:pt idx="5882">
                  <c:v>39013</c:v>
                </c:pt>
                <c:pt idx="5883">
                  <c:v>39014</c:v>
                </c:pt>
                <c:pt idx="5884">
                  <c:v>39015</c:v>
                </c:pt>
                <c:pt idx="5885">
                  <c:v>39016</c:v>
                </c:pt>
                <c:pt idx="5886">
                  <c:v>39017</c:v>
                </c:pt>
                <c:pt idx="5887">
                  <c:v>39020</c:v>
                </c:pt>
                <c:pt idx="5888">
                  <c:v>39021</c:v>
                </c:pt>
                <c:pt idx="5889">
                  <c:v>39022</c:v>
                </c:pt>
                <c:pt idx="5890">
                  <c:v>39023</c:v>
                </c:pt>
                <c:pt idx="5891">
                  <c:v>39024</c:v>
                </c:pt>
                <c:pt idx="5892">
                  <c:v>39027</c:v>
                </c:pt>
                <c:pt idx="5893">
                  <c:v>39028</c:v>
                </c:pt>
                <c:pt idx="5894">
                  <c:v>39029</c:v>
                </c:pt>
                <c:pt idx="5895">
                  <c:v>39030</c:v>
                </c:pt>
                <c:pt idx="5896">
                  <c:v>39031</c:v>
                </c:pt>
                <c:pt idx="5897">
                  <c:v>39034</c:v>
                </c:pt>
                <c:pt idx="5898">
                  <c:v>39035</c:v>
                </c:pt>
                <c:pt idx="5899">
                  <c:v>39036</c:v>
                </c:pt>
                <c:pt idx="5900">
                  <c:v>39037</c:v>
                </c:pt>
                <c:pt idx="5901">
                  <c:v>39038</c:v>
                </c:pt>
                <c:pt idx="5902">
                  <c:v>39041</c:v>
                </c:pt>
                <c:pt idx="5903">
                  <c:v>39042</c:v>
                </c:pt>
                <c:pt idx="5904">
                  <c:v>39043</c:v>
                </c:pt>
                <c:pt idx="5905">
                  <c:v>39045</c:v>
                </c:pt>
                <c:pt idx="5906">
                  <c:v>39048</c:v>
                </c:pt>
                <c:pt idx="5907">
                  <c:v>39049</c:v>
                </c:pt>
                <c:pt idx="5908">
                  <c:v>39050</c:v>
                </c:pt>
                <c:pt idx="5909">
                  <c:v>39051</c:v>
                </c:pt>
                <c:pt idx="5910">
                  <c:v>39052</c:v>
                </c:pt>
                <c:pt idx="5911">
                  <c:v>39055</c:v>
                </c:pt>
                <c:pt idx="5912">
                  <c:v>39056</c:v>
                </c:pt>
                <c:pt idx="5913">
                  <c:v>39057</c:v>
                </c:pt>
                <c:pt idx="5914">
                  <c:v>39058</c:v>
                </c:pt>
                <c:pt idx="5915">
                  <c:v>39059</c:v>
                </c:pt>
                <c:pt idx="5916">
                  <c:v>39062</c:v>
                </c:pt>
                <c:pt idx="5917">
                  <c:v>39063</c:v>
                </c:pt>
                <c:pt idx="5918">
                  <c:v>39064</c:v>
                </c:pt>
                <c:pt idx="5919">
                  <c:v>39065</c:v>
                </c:pt>
                <c:pt idx="5920">
                  <c:v>39066</c:v>
                </c:pt>
                <c:pt idx="5921">
                  <c:v>39069</c:v>
                </c:pt>
                <c:pt idx="5922">
                  <c:v>39070</c:v>
                </c:pt>
                <c:pt idx="5923">
                  <c:v>39071</c:v>
                </c:pt>
                <c:pt idx="5924">
                  <c:v>39072</c:v>
                </c:pt>
                <c:pt idx="5925">
                  <c:v>39073</c:v>
                </c:pt>
                <c:pt idx="5926">
                  <c:v>39077</c:v>
                </c:pt>
                <c:pt idx="5927">
                  <c:v>39078</c:v>
                </c:pt>
                <c:pt idx="5928">
                  <c:v>39079</c:v>
                </c:pt>
                <c:pt idx="5929">
                  <c:v>39080</c:v>
                </c:pt>
                <c:pt idx="5930">
                  <c:v>39084</c:v>
                </c:pt>
                <c:pt idx="5931">
                  <c:v>39085</c:v>
                </c:pt>
                <c:pt idx="5932">
                  <c:v>39086</c:v>
                </c:pt>
                <c:pt idx="5933">
                  <c:v>39087</c:v>
                </c:pt>
                <c:pt idx="5934">
                  <c:v>39090</c:v>
                </c:pt>
                <c:pt idx="5935">
                  <c:v>39091</c:v>
                </c:pt>
                <c:pt idx="5936">
                  <c:v>39092</c:v>
                </c:pt>
                <c:pt idx="5937">
                  <c:v>39093</c:v>
                </c:pt>
                <c:pt idx="5938">
                  <c:v>39094</c:v>
                </c:pt>
                <c:pt idx="5939">
                  <c:v>39098</c:v>
                </c:pt>
                <c:pt idx="5940">
                  <c:v>39099</c:v>
                </c:pt>
                <c:pt idx="5941">
                  <c:v>39100</c:v>
                </c:pt>
                <c:pt idx="5942">
                  <c:v>39101</c:v>
                </c:pt>
                <c:pt idx="5943">
                  <c:v>39104</c:v>
                </c:pt>
                <c:pt idx="5944">
                  <c:v>39105</c:v>
                </c:pt>
                <c:pt idx="5945">
                  <c:v>39106</c:v>
                </c:pt>
                <c:pt idx="5946">
                  <c:v>39107</c:v>
                </c:pt>
                <c:pt idx="5947">
                  <c:v>39108</c:v>
                </c:pt>
                <c:pt idx="5948">
                  <c:v>39111</c:v>
                </c:pt>
                <c:pt idx="5949">
                  <c:v>39112</c:v>
                </c:pt>
                <c:pt idx="5950">
                  <c:v>39113</c:v>
                </c:pt>
                <c:pt idx="5951">
                  <c:v>39114</c:v>
                </c:pt>
                <c:pt idx="5952">
                  <c:v>39115</c:v>
                </c:pt>
                <c:pt idx="5953">
                  <c:v>39118</c:v>
                </c:pt>
                <c:pt idx="5954">
                  <c:v>39119</c:v>
                </c:pt>
                <c:pt idx="5955">
                  <c:v>39120</c:v>
                </c:pt>
                <c:pt idx="5956">
                  <c:v>39121</c:v>
                </c:pt>
                <c:pt idx="5957">
                  <c:v>39122</c:v>
                </c:pt>
                <c:pt idx="5958">
                  <c:v>39125</c:v>
                </c:pt>
                <c:pt idx="5959">
                  <c:v>39126</c:v>
                </c:pt>
                <c:pt idx="5960">
                  <c:v>39127</c:v>
                </c:pt>
                <c:pt idx="5961">
                  <c:v>39128</c:v>
                </c:pt>
                <c:pt idx="5962">
                  <c:v>39129</c:v>
                </c:pt>
                <c:pt idx="5963">
                  <c:v>39133</c:v>
                </c:pt>
                <c:pt idx="5964">
                  <c:v>39134</c:v>
                </c:pt>
                <c:pt idx="5965">
                  <c:v>39135</c:v>
                </c:pt>
                <c:pt idx="5966">
                  <c:v>39136</c:v>
                </c:pt>
                <c:pt idx="5967">
                  <c:v>39139</c:v>
                </c:pt>
                <c:pt idx="5968">
                  <c:v>39140</c:v>
                </c:pt>
                <c:pt idx="5969">
                  <c:v>39141</c:v>
                </c:pt>
                <c:pt idx="5970">
                  <c:v>39142</c:v>
                </c:pt>
                <c:pt idx="5971">
                  <c:v>39143</c:v>
                </c:pt>
                <c:pt idx="5972">
                  <c:v>39146</c:v>
                </c:pt>
                <c:pt idx="5973">
                  <c:v>39147</c:v>
                </c:pt>
                <c:pt idx="5974">
                  <c:v>39148</c:v>
                </c:pt>
                <c:pt idx="5975">
                  <c:v>39149</c:v>
                </c:pt>
                <c:pt idx="5976">
                  <c:v>39150</c:v>
                </c:pt>
                <c:pt idx="5977">
                  <c:v>39153</c:v>
                </c:pt>
                <c:pt idx="5978">
                  <c:v>39154</c:v>
                </c:pt>
                <c:pt idx="5979">
                  <c:v>39155</c:v>
                </c:pt>
                <c:pt idx="5980">
                  <c:v>39156</c:v>
                </c:pt>
                <c:pt idx="5981">
                  <c:v>39157</c:v>
                </c:pt>
                <c:pt idx="5982">
                  <c:v>39160</c:v>
                </c:pt>
                <c:pt idx="5983">
                  <c:v>39161</c:v>
                </c:pt>
                <c:pt idx="5984">
                  <c:v>39162</c:v>
                </c:pt>
                <c:pt idx="5985">
                  <c:v>39163</c:v>
                </c:pt>
                <c:pt idx="5986">
                  <c:v>39164</c:v>
                </c:pt>
                <c:pt idx="5987">
                  <c:v>39167</c:v>
                </c:pt>
                <c:pt idx="5988">
                  <c:v>39168</c:v>
                </c:pt>
                <c:pt idx="5989">
                  <c:v>39169</c:v>
                </c:pt>
                <c:pt idx="5990">
                  <c:v>39170</c:v>
                </c:pt>
                <c:pt idx="5991">
                  <c:v>39171</c:v>
                </c:pt>
                <c:pt idx="5992">
                  <c:v>39174</c:v>
                </c:pt>
                <c:pt idx="5993">
                  <c:v>39175</c:v>
                </c:pt>
                <c:pt idx="5994">
                  <c:v>39176</c:v>
                </c:pt>
                <c:pt idx="5995">
                  <c:v>39177</c:v>
                </c:pt>
                <c:pt idx="5996">
                  <c:v>39181</c:v>
                </c:pt>
                <c:pt idx="5997">
                  <c:v>39182</c:v>
                </c:pt>
                <c:pt idx="5998">
                  <c:v>39183</c:v>
                </c:pt>
                <c:pt idx="5999">
                  <c:v>39184</c:v>
                </c:pt>
                <c:pt idx="6000">
                  <c:v>39185</c:v>
                </c:pt>
                <c:pt idx="6001">
                  <c:v>39188</c:v>
                </c:pt>
                <c:pt idx="6002">
                  <c:v>39189</c:v>
                </c:pt>
                <c:pt idx="6003">
                  <c:v>39190</c:v>
                </c:pt>
                <c:pt idx="6004">
                  <c:v>39191</c:v>
                </c:pt>
                <c:pt idx="6005">
                  <c:v>39192</c:v>
                </c:pt>
                <c:pt idx="6006">
                  <c:v>39195</c:v>
                </c:pt>
                <c:pt idx="6007">
                  <c:v>39196</c:v>
                </c:pt>
                <c:pt idx="6008">
                  <c:v>39197</c:v>
                </c:pt>
                <c:pt idx="6009">
                  <c:v>39198</c:v>
                </c:pt>
                <c:pt idx="6010">
                  <c:v>39199</c:v>
                </c:pt>
                <c:pt idx="6011">
                  <c:v>39202</c:v>
                </c:pt>
                <c:pt idx="6012">
                  <c:v>39203</c:v>
                </c:pt>
                <c:pt idx="6013">
                  <c:v>39204</c:v>
                </c:pt>
                <c:pt idx="6014">
                  <c:v>39205</c:v>
                </c:pt>
                <c:pt idx="6015">
                  <c:v>39206</c:v>
                </c:pt>
                <c:pt idx="6016">
                  <c:v>39209</c:v>
                </c:pt>
                <c:pt idx="6017">
                  <c:v>39210</c:v>
                </c:pt>
                <c:pt idx="6018">
                  <c:v>39211</c:v>
                </c:pt>
                <c:pt idx="6019">
                  <c:v>39212</c:v>
                </c:pt>
                <c:pt idx="6020">
                  <c:v>39213</c:v>
                </c:pt>
                <c:pt idx="6021">
                  <c:v>39216</c:v>
                </c:pt>
                <c:pt idx="6022">
                  <c:v>39217</c:v>
                </c:pt>
                <c:pt idx="6023">
                  <c:v>39218</c:v>
                </c:pt>
                <c:pt idx="6024">
                  <c:v>39219</c:v>
                </c:pt>
                <c:pt idx="6025">
                  <c:v>39220</c:v>
                </c:pt>
                <c:pt idx="6026">
                  <c:v>39223</c:v>
                </c:pt>
                <c:pt idx="6027">
                  <c:v>39224</c:v>
                </c:pt>
                <c:pt idx="6028">
                  <c:v>39225</c:v>
                </c:pt>
                <c:pt idx="6029">
                  <c:v>39226</c:v>
                </c:pt>
                <c:pt idx="6030">
                  <c:v>39227</c:v>
                </c:pt>
                <c:pt idx="6031">
                  <c:v>39231</c:v>
                </c:pt>
                <c:pt idx="6032">
                  <c:v>39232</c:v>
                </c:pt>
                <c:pt idx="6033">
                  <c:v>39233</c:v>
                </c:pt>
                <c:pt idx="6034">
                  <c:v>39234</c:v>
                </c:pt>
                <c:pt idx="6035">
                  <c:v>39237</c:v>
                </c:pt>
                <c:pt idx="6036">
                  <c:v>39238</c:v>
                </c:pt>
                <c:pt idx="6037">
                  <c:v>39239</c:v>
                </c:pt>
                <c:pt idx="6038">
                  <c:v>39240</c:v>
                </c:pt>
                <c:pt idx="6039">
                  <c:v>39241</c:v>
                </c:pt>
                <c:pt idx="6040">
                  <c:v>39244</c:v>
                </c:pt>
                <c:pt idx="6041">
                  <c:v>39245</c:v>
                </c:pt>
                <c:pt idx="6042">
                  <c:v>39246</c:v>
                </c:pt>
                <c:pt idx="6043">
                  <c:v>39247</c:v>
                </c:pt>
                <c:pt idx="6044">
                  <c:v>39248</c:v>
                </c:pt>
                <c:pt idx="6045">
                  <c:v>39251</c:v>
                </c:pt>
                <c:pt idx="6046">
                  <c:v>39252</c:v>
                </c:pt>
                <c:pt idx="6047">
                  <c:v>39253</c:v>
                </c:pt>
                <c:pt idx="6048">
                  <c:v>39254</c:v>
                </c:pt>
                <c:pt idx="6049">
                  <c:v>39255</c:v>
                </c:pt>
                <c:pt idx="6050">
                  <c:v>39258</c:v>
                </c:pt>
                <c:pt idx="6051">
                  <c:v>39259</c:v>
                </c:pt>
                <c:pt idx="6052">
                  <c:v>39260</c:v>
                </c:pt>
                <c:pt idx="6053">
                  <c:v>39261</c:v>
                </c:pt>
                <c:pt idx="6054">
                  <c:v>39262</c:v>
                </c:pt>
                <c:pt idx="6055">
                  <c:v>39265</c:v>
                </c:pt>
                <c:pt idx="6056">
                  <c:v>39266</c:v>
                </c:pt>
                <c:pt idx="6057">
                  <c:v>39268</c:v>
                </c:pt>
                <c:pt idx="6058">
                  <c:v>39269</c:v>
                </c:pt>
                <c:pt idx="6059">
                  <c:v>39272</c:v>
                </c:pt>
                <c:pt idx="6060">
                  <c:v>39273</c:v>
                </c:pt>
                <c:pt idx="6061">
                  <c:v>39274</c:v>
                </c:pt>
                <c:pt idx="6062">
                  <c:v>39275</c:v>
                </c:pt>
                <c:pt idx="6063">
                  <c:v>39276</c:v>
                </c:pt>
                <c:pt idx="6064">
                  <c:v>39279</c:v>
                </c:pt>
                <c:pt idx="6065">
                  <c:v>39280</c:v>
                </c:pt>
                <c:pt idx="6066">
                  <c:v>39281</c:v>
                </c:pt>
                <c:pt idx="6067">
                  <c:v>39282</c:v>
                </c:pt>
                <c:pt idx="6068">
                  <c:v>39283</c:v>
                </c:pt>
                <c:pt idx="6069">
                  <c:v>39286</c:v>
                </c:pt>
                <c:pt idx="6070">
                  <c:v>39287</c:v>
                </c:pt>
                <c:pt idx="6071">
                  <c:v>39288</c:v>
                </c:pt>
                <c:pt idx="6072">
                  <c:v>39289</c:v>
                </c:pt>
                <c:pt idx="6073">
                  <c:v>39290</c:v>
                </c:pt>
                <c:pt idx="6074">
                  <c:v>39293</c:v>
                </c:pt>
                <c:pt idx="6075">
                  <c:v>39294</c:v>
                </c:pt>
                <c:pt idx="6076">
                  <c:v>39295</c:v>
                </c:pt>
                <c:pt idx="6077">
                  <c:v>39296</c:v>
                </c:pt>
                <c:pt idx="6078">
                  <c:v>39297</c:v>
                </c:pt>
                <c:pt idx="6079">
                  <c:v>39300</c:v>
                </c:pt>
                <c:pt idx="6080">
                  <c:v>39301</c:v>
                </c:pt>
                <c:pt idx="6081">
                  <c:v>39302</c:v>
                </c:pt>
                <c:pt idx="6082">
                  <c:v>39303</c:v>
                </c:pt>
                <c:pt idx="6083">
                  <c:v>39304</c:v>
                </c:pt>
                <c:pt idx="6084">
                  <c:v>39307</c:v>
                </c:pt>
                <c:pt idx="6085">
                  <c:v>39308</c:v>
                </c:pt>
                <c:pt idx="6086">
                  <c:v>39309</c:v>
                </c:pt>
                <c:pt idx="6087">
                  <c:v>39310</c:v>
                </c:pt>
                <c:pt idx="6088">
                  <c:v>39311</c:v>
                </c:pt>
                <c:pt idx="6089">
                  <c:v>39314</c:v>
                </c:pt>
                <c:pt idx="6090">
                  <c:v>39315</c:v>
                </c:pt>
                <c:pt idx="6091">
                  <c:v>39316</c:v>
                </c:pt>
                <c:pt idx="6092">
                  <c:v>39317</c:v>
                </c:pt>
                <c:pt idx="6093">
                  <c:v>39318</c:v>
                </c:pt>
                <c:pt idx="6094">
                  <c:v>39321</c:v>
                </c:pt>
                <c:pt idx="6095">
                  <c:v>39322</c:v>
                </c:pt>
                <c:pt idx="6096">
                  <c:v>39323</c:v>
                </c:pt>
                <c:pt idx="6097">
                  <c:v>39324</c:v>
                </c:pt>
                <c:pt idx="6098">
                  <c:v>39325</c:v>
                </c:pt>
                <c:pt idx="6099">
                  <c:v>39329</c:v>
                </c:pt>
                <c:pt idx="6100">
                  <c:v>39330</c:v>
                </c:pt>
                <c:pt idx="6101">
                  <c:v>39331</c:v>
                </c:pt>
                <c:pt idx="6102">
                  <c:v>39332</c:v>
                </c:pt>
                <c:pt idx="6103">
                  <c:v>39335</c:v>
                </c:pt>
                <c:pt idx="6104">
                  <c:v>39336</c:v>
                </c:pt>
                <c:pt idx="6105">
                  <c:v>39337</c:v>
                </c:pt>
                <c:pt idx="6106">
                  <c:v>39338</c:v>
                </c:pt>
                <c:pt idx="6107">
                  <c:v>39339</c:v>
                </c:pt>
                <c:pt idx="6108">
                  <c:v>39342</c:v>
                </c:pt>
                <c:pt idx="6109">
                  <c:v>39343</c:v>
                </c:pt>
                <c:pt idx="6110">
                  <c:v>39344</c:v>
                </c:pt>
                <c:pt idx="6111">
                  <c:v>39345</c:v>
                </c:pt>
                <c:pt idx="6112">
                  <c:v>39346</c:v>
                </c:pt>
                <c:pt idx="6113">
                  <c:v>39349</c:v>
                </c:pt>
                <c:pt idx="6114">
                  <c:v>39350</c:v>
                </c:pt>
                <c:pt idx="6115">
                  <c:v>39351</c:v>
                </c:pt>
                <c:pt idx="6116">
                  <c:v>39352</c:v>
                </c:pt>
                <c:pt idx="6117">
                  <c:v>39353</c:v>
                </c:pt>
                <c:pt idx="6118">
                  <c:v>39356</c:v>
                </c:pt>
                <c:pt idx="6119">
                  <c:v>39357</c:v>
                </c:pt>
                <c:pt idx="6120">
                  <c:v>39358</c:v>
                </c:pt>
                <c:pt idx="6121">
                  <c:v>39359</c:v>
                </c:pt>
                <c:pt idx="6122">
                  <c:v>39360</c:v>
                </c:pt>
                <c:pt idx="6123">
                  <c:v>39363</c:v>
                </c:pt>
                <c:pt idx="6124">
                  <c:v>39364</c:v>
                </c:pt>
                <c:pt idx="6125">
                  <c:v>39365</c:v>
                </c:pt>
                <c:pt idx="6126">
                  <c:v>39366</c:v>
                </c:pt>
                <c:pt idx="6127">
                  <c:v>39367</c:v>
                </c:pt>
                <c:pt idx="6128">
                  <c:v>39370</c:v>
                </c:pt>
                <c:pt idx="6129">
                  <c:v>39371</c:v>
                </c:pt>
                <c:pt idx="6130">
                  <c:v>39372</c:v>
                </c:pt>
                <c:pt idx="6131">
                  <c:v>39373</c:v>
                </c:pt>
                <c:pt idx="6132">
                  <c:v>39374</c:v>
                </c:pt>
                <c:pt idx="6133">
                  <c:v>39377</c:v>
                </c:pt>
                <c:pt idx="6134">
                  <c:v>39378</c:v>
                </c:pt>
                <c:pt idx="6135">
                  <c:v>39379</c:v>
                </c:pt>
                <c:pt idx="6136">
                  <c:v>39380</c:v>
                </c:pt>
                <c:pt idx="6137">
                  <c:v>39381</c:v>
                </c:pt>
                <c:pt idx="6138">
                  <c:v>39384</c:v>
                </c:pt>
                <c:pt idx="6139">
                  <c:v>39385</c:v>
                </c:pt>
                <c:pt idx="6140">
                  <c:v>39386</c:v>
                </c:pt>
                <c:pt idx="6141">
                  <c:v>39387</c:v>
                </c:pt>
                <c:pt idx="6142">
                  <c:v>39388</c:v>
                </c:pt>
                <c:pt idx="6143">
                  <c:v>39391</c:v>
                </c:pt>
                <c:pt idx="6144">
                  <c:v>39392</c:v>
                </c:pt>
                <c:pt idx="6145">
                  <c:v>39393</c:v>
                </c:pt>
                <c:pt idx="6146">
                  <c:v>39394</c:v>
                </c:pt>
                <c:pt idx="6147">
                  <c:v>39395</c:v>
                </c:pt>
                <c:pt idx="6148">
                  <c:v>39398</c:v>
                </c:pt>
                <c:pt idx="6149">
                  <c:v>39399</c:v>
                </c:pt>
                <c:pt idx="6150">
                  <c:v>39400</c:v>
                </c:pt>
                <c:pt idx="6151">
                  <c:v>39401</c:v>
                </c:pt>
                <c:pt idx="6152">
                  <c:v>39402</c:v>
                </c:pt>
                <c:pt idx="6153">
                  <c:v>39405</c:v>
                </c:pt>
                <c:pt idx="6154">
                  <c:v>39406</c:v>
                </c:pt>
                <c:pt idx="6155">
                  <c:v>39407</c:v>
                </c:pt>
                <c:pt idx="6156">
                  <c:v>39409</c:v>
                </c:pt>
                <c:pt idx="6157">
                  <c:v>39412</c:v>
                </c:pt>
                <c:pt idx="6158">
                  <c:v>39413</c:v>
                </c:pt>
                <c:pt idx="6159">
                  <c:v>39414</c:v>
                </c:pt>
                <c:pt idx="6160">
                  <c:v>39415</c:v>
                </c:pt>
                <c:pt idx="6161">
                  <c:v>39416</c:v>
                </c:pt>
                <c:pt idx="6162">
                  <c:v>39419</c:v>
                </c:pt>
                <c:pt idx="6163">
                  <c:v>39420</c:v>
                </c:pt>
                <c:pt idx="6164">
                  <c:v>39421</c:v>
                </c:pt>
                <c:pt idx="6165">
                  <c:v>39422</c:v>
                </c:pt>
                <c:pt idx="6166">
                  <c:v>39423</c:v>
                </c:pt>
                <c:pt idx="6167">
                  <c:v>39426</c:v>
                </c:pt>
                <c:pt idx="6168">
                  <c:v>39427</c:v>
                </c:pt>
                <c:pt idx="6169">
                  <c:v>39428</c:v>
                </c:pt>
                <c:pt idx="6170">
                  <c:v>39429</c:v>
                </c:pt>
                <c:pt idx="6171">
                  <c:v>39430</c:v>
                </c:pt>
                <c:pt idx="6172">
                  <c:v>39433</c:v>
                </c:pt>
                <c:pt idx="6173">
                  <c:v>39434</c:v>
                </c:pt>
                <c:pt idx="6174">
                  <c:v>39435</c:v>
                </c:pt>
                <c:pt idx="6175">
                  <c:v>39436</c:v>
                </c:pt>
                <c:pt idx="6176">
                  <c:v>39437</c:v>
                </c:pt>
                <c:pt idx="6177">
                  <c:v>39440</c:v>
                </c:pt>
                <c:pt idx="6178">
                  <c:v>39442</c:v>
                </c:pt>
                <c:pt idx="6179">
                  <c:v>39443</c:v>
                </c:pt>
                <c:pt idx="6180">
                  <c:v>39444</c:v>
                </c:pt>
                <c:pt idx="6181">
                  <c:v>39447</c:v>
                </c:pt>
                <c:pt idx="6182">
                  <c:v>39449</c:v>
                </c:pt>
                <c:pt idx="6183">
                  <c:v>39450</c:v>
                </c:pt>
                <c:pt idx="6184">
                  <c:v>39451</c:v>
                </c:pt>
                <c:pt idx="6185">
                  <c:v>39454</c:v>
                </c:pt>
                <c:pt idx="6186">
                  <c:v>39455</c:v>
                </c:pt>
                <c:pt idx="6187">
                  <c:v>39456</c:v>
                </c:pt>
                <c:pt idx="6188">
                  <c:v>39457</c:v>
                </c:pt>
                <c:pt idx="6189">
                  <c:v>39458</c:v>
                </c:pt>
                <c:pt idx="6190">
                  <c:v>39461</c:v>
                </c:pt>
                <c:pt idx="6191">
                  <c:v>39462</c:v>
                </c:pt>
                <c:pt idx="6192">
                  <c:v>39463</c:v>
                </c:pt>
                <c:pt idx="6193">
                  <c:v>39464</c:v>
                </c:pt>
                <c:pt idx="6194">
                  <c:v>39465</c:v>
                </c:pt>
                <c:pt idx="6195">
                  <c:v>39469</c:v>
                </c:pt>
                <c:pt idx="6196">
                  <c:v>39470</c:v>
                </c:pt>
                <c:pt idx="6197">
                  <c:v>39471</c:v>
                </c:pt>
                <c:pt idx="6198">
                  <c:v>39472</c:v>
                </c:pt>
                <c:pt idx="6199">
                  <c:v>39475</c:v>
                </c:pt>
                <c:pt idx="6200">
                  <c:v>39476</c:v>
                </c:pt>
                <c:pt idx="6201">
                  <c:v>39477</c:v>
                </c:pt>
                <c:pt idx="6202">
                  <c:v>39478</c:v>
                </c:pt>
                <c:pt idx="6203">
                  <c:v>39479</c:v>
                </c:pt>
                <c:pt idx="6204">
                  <c:v>39482</c:v>
                </c:pt>
                <c:pt idx="6205">
                  <c:v>39483</c:v>
                </c:pt>
                <c:pt idx="6206">
                  <c:v>39484</c:v>
                </c:pt>
                <c:pt idx="6207">
                  <c:v>39485</c:v>
                </c:pt>
                <c:pt idx="6208">
                  <c:v>39486</c:v>
                </c:pt>
                <c:pt idx="6209">
                  <c:v>39489</c:v>
                </c:pt>
                <c:pt idx="6210">
                  <c:v>39490</c:v>
                </c:pt>
                <c:pt idx="6211">
                  <c:v>39491</c:v>
                </c:pt>
                <c:pt idx="6212">
                  <c:v>39492</c:v>
                </c:pt>
                <c:pt idx="6213">
                  <c:v>39493</c:v>
                </c:pt>
                <c:pt idx="6214">
                  <c:v>39497</c:v>
                </c:pt>
                <c:pt idx="6215">
                  <c:v>39498</c:v>
                </c:pt>
                <c:pt idx="6216">
                  <c:v>39499</c:v>
                </c:pt>
                <c:pt idx="6217">
                  <c:v>39500</c:v>
                </c:pt>
                <c:pt idx="6218">
                  <c:v>39503</c:v>
                </c:pt>
                <c:pt idx="6219">
                  <c:v>39504</c:v>
                </c:pt>
                <c:pt idx="6220">
                  <c:v>39505</c:v>
                </c:pt>
                <c:pt idx="6221">
                  <c:v>39506</c:v>
                </c:pt>
                <c:pt idx="6222">
                  <c:v>39507</c:v>
                </c:pt>
                <c:pt idx="6223">
                  <c:v>39510</c:v>
                </c:pt>
                <c:pt idx="6224">
                  <c:v>39511</c:v>
                </c:pt>
                <c:pt idx="6225">
                  <c:v>39512</c:v>
                </c:pt>
                <c:pt idx="6226">
                  <c:v>39513</c:v>
                </c:pt>
                <c:pt idx="6227">
                  <c:v>39514</c:v>
                </c:pt>
                <c:pt idx="6228">
                  <c:v>39517</c:v>
                </c:pt>
                <c:pt idx="6229">
                  <c:v>39518</c:v>
                </c:pt>
                <c:pt idx="6230">
                  <c:v>39519</c:v>
                </c:pt>
                <c:pt idx="6231">
                  <c:v>39520</c:v>
                </c:pt>
                <c:pt idx="6232">
                  <c:v>39521</c:v>
                </c:pt>
                <c:pt idx="6233">
                  <c:v>39524</c:v>
                </c:pt>
                <c:pt idx="6234">
                  <c:v>39525</c:v>
                </c:pt>
                <c:pt idx="6235">
                  <c:v>39526</c:v>
                </c:pt>
                <c:pt idx="6236">
                  <c:v>39527</c:v>
                </c:pt>
                <c:pt idx="6237">
                  <c:v>39531</c:v>
                </c:pt>
                <c:pt idx="6238">
                  <c:v>39532</c:v>
                </c:pt>
                <c:pt idx="6239">
                  <c:v>39533</c:v>
                </c:pt>
                <c:pt idx="6240">
                  <c:v>39534</c:v>
                </c:pt>
                <c:pt idx="6241">
                  <c:v>39535</c:v>
                </c:pt>
                <c:pt idx="6242">
                  <c:v>39538</c:v>
                </c:pt>
                <c:pt idx="6243">
                  <c:v>39539</c:v>
                </c:pt>
                <c:pt idx="6244">
                  <c:v>39540</c:v>
                </c:pt>
                <c:pt idx="6245">
                  <c:v>39541</c:v>
                </c:pt>
                <c:pt idx="6246">
                  <c:v>39542</c:v>
                </c:pt>
                <c:pt idx="6247">
                  <c:v>39545</c:v>
                </c:pt>
                <c:pt idx="6248">
                  <c:v>39546</c:v>
                </c:pt>
                <c:pt idx="6249">
                  <c:v>39547</c:v>
                </c:pt>
                <c:pt idx="6250">
                  <c:v>39548</c:v>
                </c:pt>
                <c:pt idx="6251">
                  <c:v>39549</c:v>
                </c:pt>
                <c:pt idx="6252">
                  <c:v>39552</c:v>
                </c:pt>
                <c:pt idx="6253">
                  <c:v>39553</c:v>
                </c:pt>
                <c:pt idx="6254">
                  <c:v>39554</c:v>
                </c:pt>
                <c:pt idx="6255">
                  <c:v>39555</c:v>
                </c:pt>
                <c:pt idx="6256">
                  <c:v>39556</c:v>
                </c:pt>
                <c:pt idx="6257">
                  <c:v>39559</c:v>
                </c:pt>
                <c:pt idx="6258">
                  <c:v>39560</c:v>
                </c:pt>
                <c:pt idx="6259">
                  <c:v>39561</c:v>
                </c:pt>
                <c:pt idx="6260">
                  <c:v>39562</c:v>
                </c:pt>
                <c:pt idx="6261">
                  <c:v>39563</c:v>
                </c:pt>
                <c:pt idx="6262">
                  <c:v>39566</c:v>
                </c:pt>
                <c:pt idx="6263">
                  <c:v>39567</c:v>
                </c:pt>
                <c:pt idx="6264">
                  <c:v>39568</c:v>
                </c:pt>
                <c:pt idx="6265">
                  <c:v>39569</c:v>
                </c:pt>
                <c:pt idx="6266">
                  <c:v>39570</c:v>
                </c:pt>
                <c:pt idx="6267">
                  <c:v>39573</c:v>
                </c:pt>
                <c:pt idx="6268">
                  <c:v>39574</c:v>
                </c:pt>
                <c:pt idx="6269">
                  <c:v>39575</c:v>
                </c:pt>
                <c:pt idx="6270">
                  <c:v>39576</c:v>
                </c:pt>
                <c:pt idx="6271">
                  <c:v>39577</c:v>
                </c:pt>
                <c:pt idx="6272">
                  <c:v>39580</c:v>
                </c:pt>
                <c:pt idx="6273">
                  <c:v>39581</c:v>
                </c:pt>
                <c:pt idx="6274">
                  <c:v>39582</c:v>
                </c:pt>
                <c:pt idx="6275">
                  <c:v>39583</c:v>
                </c:pt>
                <c:pt idx="6276">
                  <c:v>39584</c:v>
                </c:pt>
                <c:pt idx="6277">
                  <c:v>39587</c:v>
                </c:pt>
                <c:pt idx="6278">
                  <c:v>39588</c:v>
                </c:pt>
                <c:pt idx="6279">
                  <c:v>39589</c:v>
                </c:pt>
                <c:pt idx="6280">
                  <c:v>39590</c:v>
                </c:pt>
                <c:pt idx="6281">
                  <c:v>39591</c:v>
                </c:pt>
                <c:pt idx="6282">
                  <c:v>39595</c:v>
                </c:pt>
                <c:pt idx="6283">
                  <c:v>39596</c:v>
                </c:pt>
                <c:pt idx="6284">
                  <c:v>39597</c:v>
                </c:pt>
                <c:pt idx="6285">
                  <c:v>39598</c:v>
                </c:pt>
                <c:pt idx="6286">
                  <c:v>39601</c:v>
                </c:pt>
                <c:pt idx="6287">
                  <c:v>39602</c:v>
                </c:pt>
                <c:pt idx="6288">
                  <c:v>39603</c:v>
                </c:pt>
                <c:pt idx="6289">
                  <c:v>39604</c:v>
                </c:pt>
                <c:pt idx="6290">
                  <c:v>39605</c:v>
                </c:pt>
                <c:pt idx="6291">
                  <c:v>39608</c:v>
                </c:pt>
                <c:pt idx="6292">
                  <c:v>39609</c:v>
                </c:pt>
                <c:pt idx="6293">
                  <c:v>39610</c:v>
                </c:pt>
                <c:pt idx="6294">
                  <c:v>39611</c:v>
                </c:pt>
                <c:pt idx="6295">
                  <c:v>39612</c:v>
                </c:pt>
                <c:pt idx="6296">
                  <c:v>39615</c:v>
                </c:pt>
                <c:pt idx="6297">
                  <c:v>39616</c:v>
                </c:pt>
                <c:pt idx="6298">
                  <c:v>39617</c:v>
                </c:pt>
                <c:pt idx="6299">
                  <c:v>39618</c:v>
                </c:pt>
                <c:pt idx="6300">
                  <c:v>39619</c:v>
                </c:pt>
                <c:pt idx="6301">
                  <c:v>39622</c:v>
                </c:pt>
                <c:pt idx="6302">
                  <c:v>39623</c:v>
                </c:pt>
                <c:pt idx="6303">
                  <c:v>39624</c:v>
                </c:pt>
                <c:pt idx="6304">
                  <c:v>39625</c:v>
                </c:pt>
                <c:pt idx="6305">
                  <c:v>39626</c:v>
                </c:pt>
                <c:pt idx="6306">
                  <c:v>39629</c:v>
                </c:pt>
                <c:pt idx="6307">
                  <c:v>39630</c:v>
                </c:pt>
                <c:pt idx="6308">
                  <c:v>39631</c:v>
                </c:pt>
                <c:pt idx="6309">
                  <c:v>39632</c:v>
                </c:pt>
                <c:pt idx="6310">
                  <c:v>39636</c:v>
                </c:pt>
                <c:pt idx="6311">
                  <c:v>39637</c:v>
                </c:pt>
                <c:pt idx="6312">
                  <c:v>39638</c:v>
                </c:pt>
                <c:pt idx="6313">
                  <c:v>39639</c:v>
                </c:pt>
                <c:pt idx="6314">
                  <c:v>39640</c:v>
                </c:pt>
                <c:pt idx="6315">
                  <c:v>39643</c:v>
                </c:pt>
                <c:pt idx="6316">
                  <c:v>39644</c:v>
                </c:pt>
                <c:pt idx="6317">
                  <c:v>39645</c:v>
                </c:pt>
                <c:pt idx="6318">
                  <c:v>39646</c:v>
                </c:pt>
                <c:pt idx="6319">
                  <c:v>39647</c:v>
                </c:pt>
                <c:pt idx="6320">
                  <c:v>39650</c:v>
                </c:pt>
                <c:pt idx="6321">
                  <c:v>39651</c:v>
                </c:pt>
                <c:pt idx="6322">
                  <c:v>39652</c:v>
                </c:pt>
                <c:pt idx="6323">
                  <c:v>39653</c:v>
                </c:pt>
                <c:pt idx="6324">
                  <c:v>39654</c:v>
                </c:pt>
                <c:pt idx="6325">
                  <c:v>39657</c:v>
                </c:pt>
                <c:pt idx="6326">
                  <c:v>39658</c:v>
                </c:pt>
                <c:pt idx="6327">
                  <c:v>39659</c:v>
                </c:pt>
                <c:pt idx="6328">
                  <c:v>39660</c:v>
                </c:pt>
                <c:pt idx="6329">
                  <c:v>39661</c:v>
                </c:pt>
                <c:pt idx="6330">
                  <c:v>39664</c:v>
                </c:pt>
                <c:pt idx="6331">
                  <c:v>39665</c:v>
                </c:pt>
                <c:pt idx="6332">
                  <c:v>39666</c:v>
                </c:pt>
                <c:pt idx="6333">
                  <c:v>39667</c:v>
                </c:pt>
                <c:pt idx="6334">
                  <c:v>39668</c:v>
                </c:pt>
                <c:pt idx="6335">
                  <c:v>39671</c:v>
                </c:pt>
                <c:pt idx="6336">
                  <c:v>39672</c:v>
                </c:pt>
                <c:pt idx="6337">
                  <c:v>39673</c:v>
                </c:pt>
                <c:pt idx="6338">
                  <c:v>39674</c:v>
                </c:pt>
                <c:pt idx="6339">
                  <c:v>39675</c:v>
                </c:pt>
                <c:pt idx="6340">
                  <c:v>39678</c:v>
                </c:pt>
                <c:pt idx="6341">
                  <c:v>39679</c:v>
                </c:pt>
                <c:pt idx="6342">
                  <c:v>39680</c:v>
                </c:pt>
                <c:pt idx="6343">
                  <c:v>39681</c:v>
                </c:pt>
                <c:pt idx="6344">
                  <c:v>39682</c:v>
                </c:pt>
                <c:pt idx="6345">
                  <c:v>39685</c:v>
                </c:pt>
                <c:pt idx="6346">
                  <c:v>39686</c:v>
                </c:pt>
                <c:pt idx="6347">
                  <c:v>39687</c:v>
                </c:pt>
                <c:pt idx="6348">
                  <c:v>39688</c:v>
                </c:pt>
                <c:pt idx="6349">
                  <c:v>39689</c:v>
                </c:pt>
                <c:pt idx="6350">
                  <c:v>39693</c:v>
                </c:pt>
                <c:pt idx="6351">
                  <c:v>39694</c:v>
                </c:pt>
                <c:pt idx="6352">
                  <c:v>39695</c:v>
                </c:pt>
                <c:pt idx="6353">
                  <c:v>39696</c:v>
                </c:pt>
                <c:pt idx="6354">
                  <c:v>39699</c:v>
                </c:pt>
                <c:pt idx="6355">
                  <c:v>39700</c:v>
                </c:pt>
                <c:pt idx="6356">
                  <c:v>39701</c:v>
                </c:pt>
                <c:pt idx="6357">
                  <c:v>39702</c:v>
                </c:pt>
                <c:pt idx="6358">
                  <c:v>39703</c:v>
                </c:pt>
                <c:pt idx="6359">
                  <c:v>39706</c:v>
                </c:pt>
                <c:pt idx="6360">
                  <c:v>39707</c:v>
                </c:pt>
                <c:pt idx="6361">
                  <c:v>39708</c:v>
                </c:pt>
                <c:pt idx="6362">
                  <c:v>39709</c:v>
                </c:pt>
                <c:pt idx="6363">
                  <c:v>39710</c:v>
                </c:pt>
                <c:pt idx="6364">
                  <c:v>39713</c:v>
                </c:pt>
                <c:pt idx="6365">
                  <c:v>39714</c:v>
                </c:pt>
                <c:pt idx="6366">
                  <c:v>39715</c:v>
                </c:pt>
                <c:pt idx="6367">
                  <c:v>39716</c:v>
                </c:pt>
                <c:pt idx="6368">
                  <c:v>39717</c:v>
                </c:pt>
                <c:pt idx="6369">
                  <c:v>39720</c:v>
                </c:pt>
                <c:pt idx="6370">
                  <c:v>39721</c:v>
                </c:pt>
                <c:pt idx="6371">
                  <c:v>39722</c:v>
                </c:pt>
                <c:pt idx="6372">
                  <c:v>39723</c:v>
                </c:pt>
                <c:pt idx="6373">
                  <c:v>39724</c:v>
                </c:pt>
                <c:pt idx="6374">
                  <c:v>39727</c:v>
                </c:pt>
                <c:pt idx="6375">
                  <c:v>39728</c:v>
                </c:pt>
                <c:pt idx="6376">
                  <c:v>39729</c:v>
                </c:pt>
                <c:pt idx="6377">
                  <c:v>39730</c:v>
                </c:pt>
                <c:pt idx="6378">
                  <c:v>39731</c:v>
                </c:pt>
                <c:pt idx="6379">
                  <c:v>39734</c:v>
                </c:pt>
                <c:pt idx="6380">
                  <c:v>39735</c:v>
                </c:pt>
                <c:pt idx="6381">
                  <c:v>39736</c:v>
                </c:pt>
                <c:pt idx="6382">
                  <c:v>39737</c:v>
                </c:pt>
                <c:pt idx="6383">
                  <c:v>39738</c:v>
                </c:pt>
                <c:pt idx="6384">
                  <c:v>39741</c:v>
                </c:pt>
                <c:pt idx="6385">
                  <c:v>39742</c:v>
                </c:pt>
                <c:pt idx="6386">
                  <c:v>39743</c:v>
                </c:pt>
                <c:pt idx="6387">
                  <c:v>39744</c:v>
                </c:pt>
                <c:pt idx="6388">
                  <c:v>39745</c:v>
                </c:pt>
                <c:pt idx="6389">
                  <c:v>39748</c:v>
                </c:pt>
                <c:pt idx="6390">
                  <c:v>39749</c:v>
                </c:pt>
                <c:pt idx="6391">
                  <c:v>39750</c:v>
                </c:pt>
                <c:pt idx="6392">
                  <c:v>39751</c:v>
                </c:pt>
                <c:pt idx="6393">
                  <c:v>39752</c:v>
                </c:pt>
                <c:pt idx="6394">
                  <c:v>39755</c:v>
                </c:pt>
                <c:pt idx="6395">
                  <c:v>39756</c:v>
                </c:pt>
                <c:pt idx="6396">
                  <c:v>39757</c:v>
                </c:pt>
                <c:pt idx="6397">
                  <c:v>39758</c:v>
                </c:pt>
                <c:pt idx="6398">
                  <c:v>39759</c:v>
                </c:pt>
                <c:pt idx="6399">
                  <c:v>39762</c:v>
                </c:pt>
                <c:pt idx="6400">
                  <c:v>39763</c:v>
                </c:pt>
                <c:pt idx="6401">
                  <c:v>39764</c:v>
                </c:pt>
                <c:pt idx="6402">
                  <c:v>39765</c:v>
                </c:pt>
                <c:pt idx="6403">
                  <c:v>39766</c:v>
                </c:pt>
                <c:pt idx="6404">
                  <c:v>39769</c:v>
                </c:pt>
                <c:pt idx="6405">
                  <c:v>39770</c:v>
                </c:pt>
                <c:pt idx="6406">
                  <c:v>39771</c:v>
                </c:pt>
                <c:pt idx="6407">
                  <c:v>39772</c:v>
                </c:pt>
                <c:pt idx="6408">
                  <c:v>39773</c:v>
                </c:pt>
                <c:pt idx="6409">
                  <c:v>39776</c:v>
                </c:pt>
                <c:pt idx="6410">
                  <c:v>39777</c:v>
                </c:pt>
                <c:pt idx="6411">
                  <c:v>39778</c:v>
                </c:pt>
                <c:pt idx="6412">
                  <c:v>39780</c:v>
                </c:pt>
                <c:pt idx="6413">
                  <c:v>39783</c:v>
                </c:pt>
                <c:pt idx="6414">
                  <c:v>39784</c:v>
                </c:pt>
                <c:pt idx="6415">
                  <c:v>39785</c:v>
                </c:pt>
                <c:pt idx="6416">
                  <c:v>39786</c:v>
                </c:pt>
                <c:pt idx="6417">
                  <c:v>39787</c:v>
                </c:pt>
                <c:pt idx="6418">
                  <c:v>39790</c:v>
                </c:pt>
                <c:pt idx="6419">
                  <c:v>39791</c:v>
                </c:pt>
                <c:pt idx="6420">
                  <c:v>39792</c:v>
                </c:pt>
                <c:pt idx="6421">
                  <c:v>39793</c:v>
                </c:pt>
                <c:pt idx="6422">
                  <c:v>39794</c:v>
                </c:pt>
                <c:pt idx="6423">
                  <c:v>39797</c:v>
                </c:pt>
                <c:pt idx="6424">
                  <c:v>39798</c:v>
                </c:pt>
                <c:pt idx="6425">
                  <c:v>39799</c:v>
                </c:pt>
                <c:pt idx="6426">
                  <c:v>39800</c:v>
                </c:pt>
                <c:pt idx="6427">
                  <c:v>39801</c:v>
                </c:pt>
                <c:pt idx="6428">
                  <c:v>39804</c:v>
                </c:pt>
                <c:pt idx="6429">
                  <c:v>39805</c:v>
                </c:pt>
                <c:pt idx="6430">
                  <c:v>39806</c:v>
                </c:pt>
                <c:pt idx="6431">
                  <c:v>39808</c:v>
                </c:pt>
                <c:pt idx="6432">
                  <c:v>39811</c:v>
                </c:pt>
                <c:pt idx="6433">
                  <c:v>39812</c:v>
                </c:pt>
                <c:pt idx="6434">
                  <c:v>39813</c:v>
                </c:pt>
                <c:pt idx="6435">
                  <c:v>39815</c:v>
                </c:pt>
                <c:pt idx="6436">
                  <c:v>39818</c:v>
                </c:pt>
                <c:pt idx="6437">
                  <c:v>39819</c:v>
                </c:pt>
                <c:pt idx="6438">
                  <c:v>39820</c:v>
                </c:pt>
                <c:pt idx="6439">
                  <c:v>39821</c:v>
                </c:pt>
                <c:pt idx="6440">
                  <c:v>39822</c:v>
                </c:pt>
                <c:pt idx="6441">
                  <c:v>39825</c:v>
                </c:pt>
                <c:pt idx="6442">
                  <c:v>39826</c:v>
                </c:pt>
                <c:pt idx="6443">
                  <c:v>39827</c:v>
                </c:pt>
                <c:pt idx="6444">
                  <c:v>39828</c:v>
                </c:pt>
                <c:pt idx="6445">
                  <c:v>39829</c:v>
                </c:pt>
                <c:pt idx="6446">
                  <c:v>39833</c:v>
                </c:pt>
                <c:pt idx="6447">
                  <c:v>39834</c:v>
                </c:pt>
                <c:pt idx="6448">
                  <c:v>39835</c:v>
                </c:pt>
                <c:pt idx="6449">
                  <c:v>39836</c:v>
                </c:pt>
                <c:pt idx="6450">
                  <c:v>39839</c:v>
                </c:pt>
                <c:pt idx="6451">
                  <c:v>39840</c:v>
                </c:pt>
                <c:pt idx="6452">
                  <c:v>39841</c:v>
                </c:pt>
                <c:pt idx="6453">
                  <c:v>39842</c:v>
                </c:pt>
                <c:pt idx="6454">
                  <c:v>39843</c:v>
                </c:pt>
                <c:pt idx="6455">
                  <c:v>39846</c:v>
                </c:pt>
                <c:pt idx="6456">
                  <c:v>39847</c:v>
                </c:pt>
                <c:pt idx="6457">
                  <c:v>39848</c:v>
                </c:pt>
                <c:pt idx="6458">
                  <c:v>39849</c:v>
                </c:pt>
                <c:pt idx="6459">
                  <c:v>39850</c:v>
                </c:pt>
                <c:pt idx="6460">
                  <c:v>39853</c:v>
                </c:pt>
                <c:pt idx="6461">
                  <c:v>39854</c:v>
                </c:pt>
                <c:pt idx="6462">
                  <c:v>39855</c:v>
                </c:pt>
                <c:pt idx="6463">
                  <c:v>39856</c:v>
                </c:pt>
                <c:pt idx="6464">
                  <c:v>39857</c:v>
                </c:pt>
                <c:pt idx="6465">
                  <c:v>39861</c:v>
                </c:pt>
                <c:pt idx="6466">
                  <c:v>39862</c:v>
                </c:pt>
                <c:pt idx="6467">
                  <c:v>39863</c:v>
                </c:pt>
                <c:pt idx="6468">
                  <c:v>39864</c:v>
                </c:pt>
                <c:pt idx="6469">
                  <c:v>39867</c:v>
                </c:pt>
                <c:pt idx="6470">
                  <c:v>39868</c:v>
                </c:pt>
                <c:pt idx="6471">
                  <c:v>39869</c:v>
                </c:pt>
                <c:pt idx="6472">
                  <c:v>39870</c:v>
                </c:pt>
                <c:pt idx="6473">
                  <c:v>39871</c:v>
                </c:pt>
                <c:pt idx="6474">
                  <c:v>39874</c:v>
                </c:pt>
                <c:pt idx="6475">
                  <c:v>39875</c:v>
                </c:pt>
                <c:pt idx="6476">
                  <c:v>39876</c:v>
                </c:pt>
                <c:pt idx="6477">
                  <c:v>39877</c:v>
                </c:pt>
                <c:pt idx="6478">
                  <c:v>39878</c:v>
                </c:pt>
                <c:pt idx="6479">
                  <c:v>39881</c:v>
                </c:pt>
                <c:pt idx="6480">
                  <c:v>39882</c:v>
                </c:pt>
                <c:pt idx="6481">
                  <c:v>39883</c:v>
                </c:pt>
                <c:pt idx="6482">
                  <c:v>39884</c:v>
                </c:pt>
                <c:pt idx="6483">
                  <c:v>39885</c:v>
                </c:pt>
                <c:pt idx="6484">
                  <c:v>39888</c:v>
                </c:pt>
                <c:pt idx="6485">
                  <c:v>39889</c:v>
                </c:pt>
                <c:pt idx="6486">
                  <c:v>39890</c:v>
                </c:pt>
                <c:pt idx="6487">
                  <c:v>39891</c:v>
                </c:pt>
                <c:pt idx="6488">
                  <c:v>39892</c:v>
                </c:pt>
                <c:pt idx="6489">
                  <c:v>39895</c:v>
                </c:pt>
                <c:pt idx="6490">
                  <c:v>39896</c:v>
                </c:pt>
                <c:pt idx="6491">
                  <c:v>39897</c:v>
                </c:pt>
                <c:pt idx="6492">
                  <c:v>39898</c:v>
                </c:pt>
                <c:pt idx="6493">
                  <c:v>39899</c:v>
                </c:pt>
                <c:pt idx="6494">
                  <c:v>39902</c:v>
                </c:pt>
                <c:pt idx="6495">
                  <c:v>39903</c:v>
                </c:pt>
                <c:pt idx="6496">
                  <c:v>39904</c:v>
                </c:pt>
                <c:pt idx="6497">
                  <c:v>39905</c:v>
                </c:pt>
                <c:pt idx="6498">
                  <c:v>39906</c:v>
                </c:pt>
                <c:pt idx="6499">
                  <c:v>39909</c:v>
                </c:pt>
                <c:pt idx="6500">
                  <c:v>39910</c:v>
                </c:pt>
                <c:pt idx="6501">
                  <c:v>39911</c:v>
                </c:pt>
                <c:pt idx="6502">
                  <c:v>39912</c:v>
                </c:pt>
                <c:pt idx="6503">
                  <c:v>39916</c:v>
                </c:pt>
                <c:pt idx="6504">
                  <c:v>39917</c:v>
                </c:pt>
                <c:pt idx="6505">
                  <c:v>39918</c:v>
                </c:pt>
                <c:pt idx="6506">
                  <c:v>39919</c:v>
                </c:pt>
                <c:pt idx="6507">
                  <c:v>39920</c:v>
                </c:pt>
                <c:pt idx="6508">
                  <c:v>39923</c:v>
                </c:pt>
                <c:pt idx="6509">
                  <c:v>39924</c:v>
                </c:pt>
                <c:pt idx="6510">
                  <c:v>39925</c:v>
                </c:pt>
                <c:pt idx="6511">
                  <c:v>39926</c:v>
                </c:pt>
                <c:pt idx="6512">
                  <c:v>39927</c:v>
                </c:pt>
                <c:pt idx="6513">
                  <c:v>39930</c:v>
                </c:pt>
                <c:pt idx="6514">
                  <c:v>39931</c:v>
                </c:pt>
                <c:pt idx="6515">
                  <c:v>39932</c:v>
                </c:pt>
                <c:pt idx="6516">
                  <c:v>39933</c:v>
                </c:pt>
                <c:pt idx="6517">
                  <c:v>39934</c:v>
                </c:pt>
                <c:pt idx="6518">
                  <c:v>39937</c:v>
                </c:pt>
                <c:pt idx="6519">
                  <c:v>39938</c:v>
                </c:pt>
                <c:pt idx="6520">
                  <c:v>39939</c:v>
                </c:pt>
                <c:pt idx="6521">
                  <c:v>39940</c:v>
                </c:pt>
                <c:pt idx="6522">
                  <c:v>39941</c:v>
                </c:pt>
                <c:pt idx="6523">
                  <c:v>39944</c:v>
                </c:pt>
                <c:pt idx="6524">
                  <c:v>39945</c:v>
                </c:pt>
                <c:pt idx="6525">
                  <c:v>39946</c:v>
                </c:pt>
                <c:pt idx="6526">
                  <c:v>39947</c:v>
                </c:pt>
                <c:pt idx="6527">
                  <c:v>39948</c:v>
                </c:pt>
                <c:pt idx="6528">
                  <c:v>39951</c:v>
                </c:pt>
                <c:pt idx="6529">
                  <c:v>39952</c:v>
                </c:pt>
                <c:pt idx="6530">
                  <c:v>39953</c:v>
                </c:pt>
                <c:pt idx="6531">
                  <c:v>39954</c:v>
                </c:pt>
                <c:pt idx="6532">
                  <c:v>39955</c:v>
                </c:pt>
                <c:pt idx="6533">
                  <c:v>39959</c:v>
                </c:pt>
                <c:pt idx="6534">
                  <c:v>39960</c:v>
                </c:pt>
                <c:pt idx="6535">
                  <c:v>39961</c:v>
                </c:pt>
                <c:pt idx="6536">
                  <c:v>39962</c:v>
                </c:pt>
                <c:pt idx="6537">
                  <c:v>39965</c:v>
                </c:pt>
                <c:pt idx="6538">
                  <c:v>39966</c:v>
                </c:pt>
                <c:pt idx="6539">
                  <c:v>39967</c:v>
                </c:pt>
                <c:pt idx="6540">
                  <c:v>39968</c:v>
                </c:pt>
                <c:pt idx="6541">
                  <c:v>39969</c:v>
                </c:pt>
                <c:pt idx="6542">
                  <c:v>39972</c:v>
                </c:pt>
                <c:pt idx="6543">
                  <c:v>39973</c:v>
                </c:pt>
                <c:pt idx="6544">
                  <c:v>39974</c:v>
                </c:pt>
                <c:pt idx="6545">
                  <c:v>39975</c:v>
                </c:pt>
                <c:pt idx="6546">
                  <c:v>39976</c:v>
                </c:pt>
                <c:pt idx="6547">
                  <c:v>39979</c:v>
                </c:pt>
                <c:pt idx="6548">
                  <c:v>39980</c:v>
                </c:pt>
                <c:pt idx="6549">
                  <c:v>39981</c:v>
                </c:pt>
                <c:pt idx="6550">
                  <c:v>39982</c:v>
                </c:pt>
                <c:pt idx="6551">
                  <c:v>39983</c:v>
                </c:pt>
                <c:pt idx="6552">
                  <c:v>39986</c:v>
                </c:pt>
                <c:pt idx="6553">
                  <c:v>39987</c:v>
                </c:pt>
                <c:pt idx="6554">
                  <c:v>39988</c:v>
                </c:pt>
                <c:pt idx="6555">
                  <c:v>39989</c:v>
                </c:pt>
                <c:pt idx="6556">
                  <c:v>39990</c:v>
                </c:pt>
                <c:pt idx="6557">
                  <c:v>39993</c:v>
                </c:pt>
                <c:pt idx="6558">
                  <c:v>39994</c:v>
                </c:pt>
                <c:pt idx="6559">
                  <c:v>39995</c:v>
                </c:pt>
                <c:pt idx="6560">
                  <c:v>39996</c:v>
                </c:pt>
                <c:pt idx="6561">
                  <c:v>40000</c:v>
                </c:pt>
                <c:pt idx="6562">
                  <c:v>40001</c:v>
                </c:pt>
                <c:pt idx="6563">
                  <c:v>40002</c:v>
                </c:pt>
                <c:pt idx="6564">
                  <c:v>40003</c:v>
                </c:pt>
                <c:pt idx="6565">
                  <c:v>40004</c:v>
                </c:pt>
                <c:pt idx="6566">
                  <c:v>40007</c:v>
                </c:pt>
                <c:pt idx="6567">
                  <c:v>40008</c:v>
                </c:pt>
                <c:pt idx="6568">
                  <c:v>40009</c:v>
                </c:pt>
                <c:pt idx="6569">
                  <c:v>40010</c:v>
                </c:pt>
                <c:pt idx="6570">
                  <c:v>40011</c:v>
                </c:pt>
                <c:pt idx="6571">
                  <c:v>40014</c:v>
                </c:pt>
                <c:pt idx="6572">
                  <c:v>40015</c:v>
                </c:pt>
                <c:pt idx="6573">
                  <c:v>40016</c:v>
                </c:pt>
                <c:pt idx="6574">
                  <c:v>40017</c:v>
                </c:pt>
                <c:pt idx="6575">
                  <c:v>40018</c:v>
                </c:pt>
                <c:pt idx="6576">
                  <c:v>40021</c:v>
                </c:pt>
                <c:pt idx="6577">
                  <c:v>40022</c:v>
                </c:pt>
                <c:pt idx="6578">
                  <c:v>40023</c:v>
                </c:pt>
                <c:pt idx="6579">
                  <c:v>40024</c:v>
                </c:pt>
                <c:pt idx="6580">
                  <c:v>40025</c:v>
                </c:pt>
                <c:pt idx="6581">
                  <c:v>40028</c:v>
                </c:pt>
                <c:pt idx="6582">
                  <c:v>40029</c:v>
                </c:pt>
                <c:pt idx="6583">
                  <c:v>40030</c:v>
                </c:pt>
                <c:pt idx="6584">
                  <c:v>40031</c:v>
                </c:pt>
                <c:pt idx="6585">
                  <c:v>40032</c:v>
                </c:pt>
                <c:pt idx="6586">
                  <c:v>40035</c:v>
                </c:pt>
                <c:pt idx="6587">
                  <c:v>40036</c:v>
                </c:pt>
                <c:pt idx="6588">
                  <c:v>40037</c:v>
                </c:pt>
                <c:pt idx="6589">
                  <c:v>40038</c:v>
                </c:pt>
                <c:pt idx="6590">
                  <c:v>40039</c:v>
                </c:pt>
                <c:pt idx="6591">
                  <c:v>40042</c:v>
                </c:pt>
                <c:pt idx="6592">
                  <c:v>40043</c:v>
                </c:pt>
                <c:pt idx="6593">
                  <c:v>40044</c:v>
                </c:pt>
                <c:pt idx="6594">
                  <c:v>40045</c:v>
                </c:pt>
                <c:pt idx="6595">
                  <c:v>40046</c:v>
                </c:pt>
                <c:pt idx="6596">
                  <c:v>40049</c:v>
                </c:pt>
                <c:pt idx="6597">
                  <c:v>40050</c:v>
                </c:pt>
                <c:pt idx="6598">
                  <c:v>40051</c:v>
                </c:pt>
                <c:pt idx="6599">
                  <c:v>40052</c:v>
                </c:pt>
                <c:pt idx="6600">
                  <c:v>40053</c:v>
                </c:pt>
                <c:pt idx="6601">
                  <c:v>40056</c:v>
                </c:pt>
                <c:pt idx="6602">
                  <c:v>40057</c:v>
                </c:pt>
                <c:pt idx="6603">
                  <c:v>40058</c:v>
                </c:pt>
                <c:pt idx="6604">
                  <c:v>40059</c:v>
                </c:pt>
                <c:pt idx="6605">
                  <c:v>40060</c:v>
                </c:pt>
                <c:pt idx="6606">
                  <c:v>40064</c:v>
                </c:pt>
                <c:pt idx="6607">
                  <c:v>40065</c:v>
                </c:pt>
                <c:pt idx="6608">
                  <c:v>40066</c:v>
                </c:pt>
                <c:pt idx="6609">
                  <c:v>40067</c:v>
                </c:pt>
                <c:pt idx="6610">
                  <c:v>40070</c:v>
                </c:pt>
                <c:pt idx="6611">
                  <c:v>40071</c:v>
                </c:pt>
                <c:pt idx="6612">
                  <c:v>40072</c:v>
                </c:pt>
                <c:pt idx="6613">
                  <c:v>40073</c:v>
                </c:pt>
                <c:pt idx="6614">
                  <c:v>40074</c:v>
                </c:pt>
                <c:pt idx="6615">
                  <c:v>40077</c:v>
                </c:pt>
                <c:pt idx="6616">
                  <c:v>40078</c:v>
                </c:pt>
                <c:pt idx="6617">
                  <c:v>40079</c:v>
                </c:pt>
                <c:pt idx="6618">
                  <c:v>40080</c:v>
                </c:pt>
                <c:pt idx="6619">
                  <c:v>40081</c:v>
                </c:pt>
                <c:pt idx="6620">
                  <c:v>40084</c:v>
                </c:pt>
                <c:pt idx="6621">
                  <c:v>40085</c:v>
                </c:pt>
                <c:pt idx="6622">
                  <c:v>40086</c:v>
                </c:pt>
                <c:pt idx="6623">
                  <c:v>40087</c:v>
                </c:pt>
                <c:pt idx="6624">
                  <c:v>40088</c:v>
                </c:pt>
                <c:pt idx="6625">
                  <c:v>40091</c:v>
                </c:pt>
                <c:pt idx="6626">
                  <c:v>40092</c:v>
                </c:pt>
                <c:pt idx="6627">
                  <c:v>40093</c:v>
                </c:pt>
                <c:pt idx="6628">
                  <c:v>40094</c:v>
                </c:pt>
                <c:pt idx="6629">
                  <c:v>40095</c:v>
                </c:pt>
                <c:pt idx="6630">
                  <c:v>40098</c:v>
                </c:pt>
                <c:pt idx="6631">
                  <c:v>40099</c:v>
                </c:pt>
                <c:pt idx="6632">
                  <c:v>40100</c:v>
                </c:pt>
                <c:pt idx="6633">
                  <c:v>40101</c:v>
                </c:pt>
                <c:pt idx="6634">
                  <c:v>40102</c:v>
                </c:pt>
                <c:pt idx="6635">
                  <c:v>40105</c:v>
                </c:pt>
                <c:pt idx="6636">
                  <c:v>40106</c:v>
                </c:pt>
                <c:pt idx="6637">
                  <c:v>40107</c:v>
                </c:pt>
                <c:pt idx="6638">
                  <c:v>40108</c:v>
                </c:pt>
                <c:pt idx="6639">
                  <c:v>40109</c:v>
                </c:pt>
                <c:pt idx="6640">
                  <c:v>40112</c:v>
                </c:pt>
                <c:pt idx="6641">
                  <c:v>40113</c:v>
                </c:pt>
                <c:pt idx="6642">
                  <c:v>40114</c:v>
                </c:pt>
                <c:pt idx="6643">
                  <c:v>40115</c:v>
                </c:pt>
                <c:pt idx="6644">
                  <c:v>40116</c:v>
                </c:pt>
                <c:pt idx="6645">
                  <c:v>40119</c:v>
                </c:pt>
                <c:pt idx="6646">
                  <c:v>40120</c:v>
                </c:pt>
                <c:pt idx="6647">
                  <c:v>40121</c:v>
                </c:pt>
                <c:pt idx="6648">
                  <c:v>40122</c:v>
                </c:pt>
                <c:pt idx="6649">
                  <c:v>40123</c:v>
                </c:pt>
                <c:pt idx="6650">
                  <c:v>40126</c:v>
                </c:pt>
                <c:pt idx="6651">
                  <c:v>40127</c:v>
                </c:pt>
                <c:pt idx="6652">
                  <c:v>40128</c:v>
                </c:pt>
                <c:pt idx="6653">
                  <c:v>40129</c:v>
                </c:pt>
                <c:pt idx="6654">
                  <c:v>40130</c:v>
                </c:pt>
                <c:pt idx="6655">
                  <c:v>40133</c:v>
                </c:pt>
                <c:pt idx="6656">
                  <c:v>40134</c:v>
                </c:pt>
                <c:pt idx="6657">
                  <c:v>40135</c:v>
                </c:pt>
                <c:pt idx="6658">
                  <c:v>40136</c:v>
                </c:pt>
                <c:pt idx="6659">
                  <c:v>40137</c:v>
                </c:pt>
                <c:pt idx="6660">
                  <c:v>40140</c:v>
                </c:pt>
                <c:pt idx="6661">
                  <c:v>40141</c:v>
                </c:pt>
                <c:pt idx="6662">
                  <c:v>40142</c:v>
                </c:pt>
                <c:pt idx="6663">
                  <c:v>40144</c:v>
                </c:pt>
                <c:pt idx="6664">
                  <c:v>40147</c:v>
                </c:pt>
                <c:pt idx="6665">
                  <c:v>40148</c:v>
                </c:pt>
                <c:pt idx="6666">
                  <c:v>40149</c:v>
                </c:pt>
                <c:pt idx="6667">
                  <c:v>40150</c:v>
                </c:pt>
                <c:pt idx="6668">
                  <c:v>40151</c:v>
                </c:pt>
                <c:pt idx="6669">
                  <c:v>40154</c:v>
                </c:pt>
                <c:pt idx="6670">
                  <c:v>40155</c:v>
                </c:pt>
                <c:pt idx="6671">
                  <c:v>40156</c:v>
                </c:pt>
                <c:pt idx="6672">
                  <c:v>40157</c:v>
                </c:pt>
                <c:pt idx="6673">
                  <c:v>40158</c:v>
                </c:pt>
                <c:pt idx="6674">
                  <c:v>40161</c:v>
                </c:pt>
                <c:pt idx="6675">
                  <c:v>40162</c:v>
                </c:pt>
                <c:pt idx="6676">
                  <c:v>40163</c:v>
                </c:pt>
                <c:pt idx="6677">
                  <c:v>40164</c:v>
                </c:pt>
                <c:pt idx="6678">
                  <c:v>40165</c:v>
                </c:pt>
                <c:pt idx="6679">
                  <c:v>40168</c:v>
                </c:pt>
                <c:pt idx="6680">
                  <c:v>40169</c:v>
                </c:pt>
                <c:pt idx="6681">
                  <c:v>40170</c:v>
                </c:pt>
                <c:pt idx="6682">
                  <c:v>40171</c:v>
                </c:pt>
                <c:pt idx="6683">
                  <c:v>40175</c:v>
                </c:pt>
                <c:pt idx="6684">
                  <c:v>40176</c:v>
                </c:pt>
                <c:pt idx="6685">
                  <c:v>40177</c:v>
                </c:pt>
                <c:pt idx="6686">
                  <c:v>40178</c:v>
                </c:pt>
                <c:pt idx="6687">
                  <c:v>40182</c:v>
                </c:pt>
                <c:pt idx="6688">
                  <c:v>40183</c:v>
                </c:pt>
                <c:pt idx="6689">
                  <c:v>40184</c:v>
                </c:pt>
                <c:pt idx="6690">
                  <c:v>40185</c:v>
                </c:pt>
                <c:pt idx="6691">
                  <c:v>40186</c:v>
                </c:pt>
                <c:pt idx="6692">
                  <c:v>40189</c:v>
                </c:pt>
                <c:pt idx="6693">
                  <c:v>40190</c:v>
                </c:pt>
                <c:pt idx="6694">
                  <c:v>40191</c:v>
                </c:pt>
                <c:pt idx="6695">
                  <c:v>40192</c:v>
                </c:pt>
                <c:pt idx="6696">
                  <c:v>40193</c:v>
                </c:pt>
                <c:pt idx="6697">
                  <c:v>40197</c:v>
                </c:pt>
                <c:pt idx="6698">
                  <c:v>40198</c:v>
                </c:pt>
                <c:pt idx="6699">
                  <c:v>40199</c:v>
                </c:pt>
                <c:pt idx="6700">
                  <c:v>40200</c:v>
                </c:pt>
                <c:pt idx="6701">
                  <c:v>40203</c:v>
                </c:pt>
                <c:pt idx="6702">
                  <c:v>40204</c:v>
                </c:pt>
                <c:pt idx="6703">
                  <c:v>40205</c:v>
                </c:pt>
                <c:pt idx="6704">
                  <c:v>40206</c:v>
                </c:pt>
                <c:pt idx="6705">
                  <c:v>40207</c:v>
                </c:pt>
                <c:pt idx="6706">
                  <c:v>40210</c:v>
                </c:pt>
                <c:pt idx="6707">
                  <c:v>40211</c:v>
                </c:pt>
                <c:pt idx="6708">
                  <c:v>40212</c:v>
                </c:pt>
                <c:pt idx="6709">
                  <c:v>40213</c:v>
                </c:pt>
                <c:pt idx="6710">
                  <c:v>40214</c:v>
                </c:pt>
                <c:pt idx="6711">
                  <c:v>40217</c:v>
                </c:pt>
                <c:pt idx="6712">
                  <c:v>40218</c:v>
                </c:pt>
                <c:pt idx="6713">
                  <c:v>40219</c:v>
                </c:pt>
                <c:pt idx="6714">
                  <c:v>40220</c:v>
                </c:pt>
                <c:pt idx="6715">
                  <c:v>40221</c:v>
                </c:pt>
                <c:pt idx="6716">
                  <c:v>40225</c:v>
                </c:pt>
                <c:pt idx="6717">
                  <c:v>40226</c:v>
                </c:pt>
                <c:pt idx="6718">
                  <c:v>40227</c:v>
                </c:pt>
                <c:pt idx="6719">
                  <c:v>40228</c:v>
                </c:pt>
                <c:pt idx="6720">
                  <c:v>40231</c:v>
                </c:pt>
                <c:pt idx="6721">
                  <c:v>40232</c:v>
                </c:pt>
                <c:pt idx="6722">
                  <c:v>40233</c:v>
                </c:pt>
                <c:pt idx="6723">
                  <c:v>40234</c:v>
                </c:pt>
                <c:pt idx="6724">
                  <c:v>40235</c:v>
                </c:pt>
                <c:pt idx="6725">
                  <c:v>40238</c:v>
                </c:pt>
                <c:pt idx="6726">
                  <c:v>40239</c:v>
                </c:pt>
                <c:pt idx="6727">
                  <c:v>40240</c:v>
                </c:pt>
                <c:pt idx="6728">
                  <c:v>40241</c:v>
                </c:pt>
                <c:pt idx="6729">
                  <c:v>40242</c:v>
                </c:pt>
                <c:pt idx="6730">
                  <c:v>40245</c:v>
                </c:pt>
                <c:pt idx="6731">
                  <c:v>40246</c:v>
                </c:pt>
                <c:pt idx="6732">
                  <c:v>40247</c:v>
                </c:pt>
                <c:pt idx="6733">
                  <c:v>40248</c:v>
                </c:pt>
                <c:pt idx="6734">
                  <c:v>40249</c:v>
                </c:pt>
                <c:pt idx="6735">
                  <c:v>40252</c:v>
                </c:pt>
                <c:pt idx="6736">
                  <c:v>40253</c:v>
                </c:pt>
                <c:pt idx="6737">
                  <c:v>40254</c:v>
                </c:pt>
                <c:pt idx="6738">
                  <c:v>40255</c:v>
                </c:pt>
                <c:pt idx="6739">
                  <c:v>40256</c:v>
                </c:pt>
                <c:pt idx="6740">
                  <c:v>40259</c:v>
                </c:pt>
                <c:pt idx="6741">
                  <c:v>40260</c:v>
                </c:pt>
                <c:pt idx="6742">
                  <c:v>40261</c:v>
                </c:pt>
                <c:pt idx="6743">
                  <c:v>40262</c:v>
                </c:pt>
                <c:pt idx="6744">
                  <c:v>40263</c:v>
                </c:pt>
                <c:pt idx="6745">
                  <c:v>40266</c:v>
                </c:pt>
                <c:pt idx="6746">
                  <c:v>40267</c:v>
                </c:pt>
                <c:pt idx="6747">
                  <c:v>40268</c:v>
                </c:pt>
                <c:pt idx="6748">
                  <c:v>40269</c:v>
                </c:pt>
                <c:pt idx="6749">
                  <c:v>40273</c:v>
                </c:pt>
                <c:pt idx="6750">
                  <c:v>40274</c:v>
                </c:pt>
                <c:pt idx="6751">
                  <c:v>40275</c:v>
                </c:pt>
                <c:pt idx="6752">
                  <c:v>40276</c:v>
                </c:pt>
                <c:pt idx="6753">
                  <c:v>40277</c:v>
                </c:pt>
                <c:pt idx="6754">
                  <c:v>40280</c:v>
                </c:pt>
                <c:pt idx="6755">
                  <c:v>40281</c:v>
                </c:pt>
                <c:pt idx="6756">
                  <c:v>40282</c:v>
                </c:pt>
                <c:pt idx="6757">
                  <c:v>40283</c:v>
                </c:pt>
                <c:pt idx="6758">
                  <c:v>40284</c:v>
                </c:pt>
                <c:pt idx="6759">
                  <c:v>40287</c:v>
                </c:pt>
                <c:pt idx="6760">
                  <c:v>40288</c:v>
                </c:pt>
                <c:pt idx="6761">
                  <c:v>40289</c:v>
                </c:pt>
                <c:pt idx="6762">
                  <c:v>40290</c:v>
                </c:pt>
                <c:pt idx="6763">
                  <c:v>40291</c:v>
                </c:pt>
                <c:pt idx="6764">
                  <c:v>40294</c:v>
                </c:pt>
                <c:pt idx="6765">
                  <c:v>40295</c:v>
                </c:pt>
                <c:pt idx="6766">
                  <c:v>40296</c:v>
                </c:pt>
                <c:pt idx="6767">
                  <c:v>40297</c:v>
                </c:pt>
                <c:pt idx="6768">
                  <c:v>40298</c:v>
                </c:pt>
                <c:pt idx="6769">
                  <c:v>40301</c:v>
                </c:pt>
                <c:pt idx="6770">
                  <c:v>40302</c:v>
                </c:pt>
                <c:pt idx="6771">
                  <c:v>40303</c:v>
                </c:pt>
                <c:pt idx="6772">
                  <c:v>40304</c:v>
                </c:pt>
                <c:pt idx="6773">
                  <c:v>40305</c:v>
                </c:pt>
                <c:pt idx="6774">
                  <c:v>40308</c:v>
                </c:pt>
                <c:pt idx="6775">
                  <c:v>40309</c:v>
                </c:pt>
                <c:pt idx="6776">
                  <c:v>40310</c:v>
                </c:pt>
                <c:pt idx="6777">
                  <c:v>40311</c:v>
                </c:pt>
                <c:pt idx="6778">
                  <c:v>40312</c:v>
                </c:pt>
                <c:pt idx="6779">
                  <c:v>40315</c:v>
                </c:pt>
                <c:pt idx="6780">
                  <c:v>40316</c:v>
                </c:pt>
                <c:pt idx="6781">
                  <c:v>40317</c:v>
                </c:pt>
                <c:pt idx="6782">
                  <c:v>40318</c:v>
                </c:pt>
                <c:pt idx="6783">
                  <c:v>40319</c:v>
                </c:pt>
                <c:pt idx="6784">
                  <c:v>40322</c:v>
                </c:pt>
                <c:pt idx="6785">
                  <c:v>40323</c:v>
                </c:pt>
                <c:pt idx="6786">
                  <c:v>40324</c:v>
                </c:pt>
                <c:pt idx="6787">
                  <c:v>40325</c:v>
                </c:pt>
                <c:pt idx="6788">
                  <c:v>40326</c:v>
                </c:pt>
                <c:pt idx="6789">
                  <c:v>40330</c:v>
                </c:pt>
                <c:pt idx="6790">
                  <c:v>40331</c:v>
                </c:pt>
                <c:pt idx="6791">
                  <c:v>40332</c:v>
                </c:pt>
                <c:pt idx="6792">
                  <c:v>40333</c:v>
                </c:pt>
                <c:pt idx="6793">
                  <c:v>40336</c:v>
                </c:pt>
                <c:pt idx="6794">
                  <c:v>40337</c:v>
                </c:pt>
                <c:pt idx="6795">
                  <c:v>40338</c:v>
                </c:pt>
                <c:pt idx="6796">
                  <c:v>40339</c:v>
                </c:pt>
                <c:pt idx="6797">
                  <c:v>40340</c:v>
                </c:pt>
                <c:pt idx="6798">
                  <c:v>40343</c:v>
                </c:pt>
                <c:pt idx="6799">
                  <c:v>40344</c:v>
                </c:pt>
                <c:pt idx="6800">
                  <c:v>40345</c:v>
                </c:pt>
                <c:pt idx="6801">
                  <c:v>40346</c:v>
                </c:pt>
                <c:pt idx="6802">
                  <c:v>40347</c:v>
                </c:pt>
                <c:pt idx="6803">
                  <c:v>40350</c:v>
                </c:pt>
                <c:pt idx="6804">
                  <c:v>40351</c:v>
                </c:pt>
                <c:pt idx="6805">
                  <c:v>40352</c:v>
                </c:pt>
                <c:pt idx="6806">
                  <c:v>40353</c:v>
                </c:pt>
                <c:pt idx="6807">
                  <c:v>40354</c:v>
                </c:pt>
                <c:pt idx="6808">
                  <c:v>40357</c:v>
                </c:pt>
                <c:pt idx="6809">
                  <c:v>40358</c:v>
                </c:pt>
                <c:pt idx="6810">
                  <c:v>40359</c:v>
                </c:pt>
                <c:pt idx="6811">
                  <c:v>40360</c:v>
                </c:pt>
                <c:pt idx="6812">
                  <c:v>40361</c:v>
                </c:pt>
                <c:pt idx="6813">
                  <c:v>40365</c:v>
                </c:pt>
                <c:pt idx="6814">
                  <c:v>40366</c:v>
                </c:pt>
                <c:pt idx="6815">
                  <c:v>40367</c:v>
                </c:pt>
                <c:pt idx="6816">
                  <c:v>40368</c:v>
                </c:pt>
                <c:pt idx="6817">
                  <c:v>40371</c:v>
                </c:pt>
                <c:pt idx="6818">
                  <c:v>40372</c:v>
                </c:pt>
                <c:pt idx="6819">
                  <c:v>40373</c:v>
                </c:pt>
                <c:pt idx="6820">
                  <c:v>40374</c:v>
                </c:pt>
                <c:pt idx="6821">
                  <c:v>40375</c:v>
                </c:pt>
                <c:pt idx="6822">
                  <c:v>40378</c:v>
                </c:pt>
                <c:pt idx="6823">
                  <c:v>40379</c:v>
                </c:pt>
                <c:pt idx="6824">
                  <c:v>40380</c:v>
                </c:pt>
                <c:pt idx="6825">
                  <c:v>40381</c:v>
                </c:pt>
                <c:pt idx="6826">
                  <c:v>40382</c:v>
                </c:pt>
                <c:pt idx="6827">
                  <c:v>40385</c:v>
                </c:pt>
                <c:pt idx="6828">
                  <c:v>40386</c:v>
                </c:pt>
                <c:pt idx="6829">
                  <c:v>40387</c:v>
                </c:pt>
                <c:pt idx="6830">
                  <c:v>40388</c:v>
                </c:pt>
                <c:pt idx="6831">
                  <c:v>40389</c:v>
                </c:pt>
                <c:pt idx="6832">
                  <c:v>40392</c:v>
                </c:pt>
                <c:pt idx="6833">
                  <c:v>40393</c:v>
                </c:pt>
                <c:pt idx="6834">
                  <c:v>40394</c:v>
                </c:pt>
                <c:pt idx="6835">
                  <c:v>40395</c:v>
                </c:pt>
                <c:pt idx="6836">
                  <c:v>40396</c:v>
                </c:pt>
                <c:pt idx="6837">
                  <c:v>40399</c:v>
                </c:pt>
                <c:pt idx="6838">
                  <c:v>40400</c:v>
                </c:pt>
                <c:pt idx="6839">
                  <c:v>40401</c:v>
                </c:pt>
                <c:pt idx="6840">
                  <c:v>40402</c:v>
                </c:pt>
                <c:pt idx="6841">
                  <c:v>40403</c:v>
                </c:pt>
                <c:pt idx="6842">
                  <c:v>40406</c:v>
                </c:pt>
                <c:pt idx="6843">
                  <c:v>40407</c:v>
                </c:pt>
                <c:pt idx="6844">
                  <c:v>40408</c:v>
                </c:pt>
                <c:pt idx="6845">
                  <c:v>40409</c:v>
                </c:pt>
                <c:pt idx="6846">
                  <c:v>40410</c:v>
                </c:pt>
                <c:pt idx="6847">
                  <c:v>40413</c:v>
                </c:pt>
                <c:pt idx="6848">
                  <c:v>40414</c:v>
                </c:pt>
                <c:pt idx="6849">
                  <c:v>40415</c:v>
                </c:pt>
                <c:pt idx="6850">
                  <c:v>40416</c:v>
                </c:pt>
                <c:pt idx="6851">
                  <c:v>40417</c:v>
                </c:pt>
                <c:pt idx="6852">
                  <c:v>40420</c:v>
                </c:pt>
                <c:pt idx="6853">
                  <c:v>40421</c:v>
                </c:pt>
                <c:pt idx="6854">
                  <c:v>40422</c:v>
                </c:pt>
                <c:pt idx="6855">
                  <c:v>40423</c:v>
                </c:pt>
                <c:pt idx="6856">
                  <c:v>40424</c:v>
                </c:pt>
                <c:pt idx="6857">
                  <c:v>40428</c:v>
                </c:pt>
                <c:pt idx="6858">
                  <c:v>40429</c:v>
                </c:pt>
                <c:pt idx="6859">
                  <c:v>40430</c:v>
                </c:pt>
                <c:pt idx="6860">
                  <c:v>40431</c:v>
                </c:pt>
                <c:pt idx="6861">
                  <c:v>40434</c:v>
                </c:pt>
                <c:pt idx="6862">
                  <c:v>40435</c:v>
                </c:pt>
                <c:pt idx="6863">
                  <c:v>40436</c:v>
                </c:pt>
                <c:pt idx="6864">
                  <c:v>40437</c:v>
                </c:pt>
                <c:pt idx="6865">
                  <c:v>40438</c:v>
                </c:pt>
                <c:pt idx="6866">
                  <c:v>40441</c:v>
                </c:pt>
                <c:pt idx="6867">
                  <c:v>40442</c:v>
                </c:pt>
                <c:pt idx="6868">
                  <c:v>40443</c:v>
                </c:pt>
                <c:pt idx="6869">
                  <c:v>40444</c:v>
                </c:pt>
                <c:pt idx="6870">
                  <c:v>40445</c:v>
                </c:pt>
                <c:pt idx="6871">
                  <c:v>40448</c:v>
                </c:pt>
                <c:pt idx="6872">
                  <c:v>40449</c:v>
                </c:pt>
                <c:pt idx="6873">
                  <c:v>40450</c:v>
                </c:pt>
                <c:pt idx="6874">
                  <c:v>40451</c:v>
                </c:pt>
                <c:pt idx="6875">
                  <c:v>40452</c:v>
                </c:pt>
                <c:pt idx="6876">
                  <c:v>40455</c:v>
                </c:pt>
                <c:pt idx="6877">
                  <c:v>40456</c:v>
                </c:pt>
                <c:pt idx="6878">
                  <c:v>40457</c:v>
                </c:pt>
                <c:pt idx="6879">
                  <c:v>40458</c:v>
                </c:pt>
                <c:pt idx="6880">
                  <c:v>40459</c:v>
                </c:pt>
                <c:pt idx="6881">
                  <c:v>40462</c:v>
                </c:pt>
                <c:pt idx="6882">
                  <c:v>40463</c:v>
                </c:pt>
                <c:pt idx="6883">
                  <c:v>40464</c:v>
                </c:pt>
                <c:pt idx="6884">
                  <c:v>40465</c:v>
                </c:pt>
                <c:pt idx="6885">
                  <c:v>40466</c:v>
                </c:pt>
                <c:pt idx="6886">
                  <c:v>40469</c:v>
                </c:pt>
                <c:pt idx="6887">
                  <c:v>40470</c:v>
                </c:pt>
                <c:pt idx="6888">
                  <c:v>40471</c:v>
                </c:pt>
                <c:pt idx="6889">
                  <c:v>40472</c:v>
                </c:pt>
                <c:pt idx="6890">
                  <c:v>40473</c:v>
                </c:pt>
                <c:pt idx="6891">
                  <c:v>40476</c:v>
                </c:pt>
                <c:pt idx="6892">
                  <c:v>40477</c:v>
                </c:pt>
                <c:pt idx="6893">
                  <c:v>40478</c:v>
                </c:pt>
                <c:pt idx="6894">
                  <c:v>40479</c:v>
                </c:pt>
                <c:pt idx="6895">
                  <c:v>40480</c:v>
                </c:pt>
                <c:pt idx="6896">
                  <c:v>40483</c:v>
                </c:pt>
                <c:pt idx="6897">
                  <c:v>40484</c:v>
                </c:pt>
                <c:pt idx="6898">
                  <c:v>40485</c:v>
                </c:pt>
                <c:pt idx="6899">
                  <c:v>40486</c:v>
                </c:pt>
                <c:pt idx="6900">
                  <c:v>40487</c:v>
                </c:pt>
                <c:pt idx="6901">
                  <c:v>40490</c:v>
                </c:pt>
                <c:pt idx="6902">
                  <c:v>40491</c:v>
                </c:pt>
                <c:pt idx="6903">
                  <c:v>40492</c:v>
                </c:pt>
                <c:pt idx="6904">
                  <c:v>40493</c:v>
                </c:pt>
                <c:pt idx="6905">
                  <c:v>40494</c:v>
                </c:pt>
                <c:pt idx="6906">
                  <c:v>40497</c:v>
                </c:pt>
                <c:pt idx="6907">
                  <c:v>40498</c:v>
                </c:pt>
                <c:pt idx="6908">
                  <c:v>40499</c:v>
                </c:pt>
                <c:pt idx="6909">
                  <c:v>40500</c:v>
                </c:pt>
                <c:pt idx="6910">
                  <c:v>40501</c:v>
                </c:pt>
                <c:pt idx="6911">
                  <c:v>40504</c:v>
                </c:pt>
                <c:pt idx="6912">
                  <c:v>40505</c:v>
                </c:pt>
                <c:pt idx="6913">
                  <c:v>40506</c:v>
                </c:pt>
                <c:pt idx="6914">
                  <c:v>40508</c:v>
                </c:pt>
                <c:pt idx="6915">
                  <c:v>40511</c:v>
                </c:pt>
                <c:pt idx="6916">
                  <c:v>40512</c:v>
                </c:pt>
                <c:pt idx="6917">
                  <c:v>40513</c:v>
                </c:pt>
                <c:pt idx="6918">
                  <c:v>40514</c:v>
                </c:pt>
                <c:pt idx="6919">
                  <c:v>40515</c:v>
                </c:pt>
                <c:pt idx="6920">
                  <c:v>40518</c:v>
                </c:pt>
                <c:pt idx="6921">
                  <c:v>40519</c:v>
                </c:pt>
                <c:pt idx="6922">
                  <c:v>40520</c:v>
                </c:pt>
                <c:pt idx="6923">
                  <c:v>40521</c:v>
                </c:pt>
                <c:pt idx="6924">
                  <c:v>40522</c:v>
                </c:pt>
                <c:pt idx="6925">
                  <c:v>40525</c:v>
                </c:pt>
                <c:pt idx="6926">
                  <c:v>40526</c:v>
                </c:pt>
                <c:pt idx="6927">
                  <c:v>40527</c:v>
                </c:pt>
                <c:pt idx="6928">
                  <c:v>40528</c:v>
                </c:pt>
                <c:pt idx="6929">
                  <c:v>40529</c:v>
                </c:pt>
                <c:pt idx="6930">
                  <c:v>40532</c:v>
                </c:pt>
                <c:pt idx="6931">
                  <c:v>40533</c:v>
                </c:pt>
                <c:pt idx="6932">
                  <c:v>40534</c:v>
                </c:pt>
                <c:pt idx="6933">
                  <c:v>40535</c:v>
                </c:pt>
                <c:pt idx="6934">
                  <c:v>40539</c:v>
                </c:pt>
                <c:pt idx="6935">
                  <c:v>40540</c:v>
                </c:pt>
                <c:pt idx="6936">
                  <c:v>40541</c:v>
                </c:pt>
                <c:pt idx="6937">
                  <c:v>40542</c:v>
                </c:pt>
                <c:pt idx="6938">
                  <c:v>40543</c:v>
                </c:pt>
                <c:pt idx="6939">
                  <c:v>40546</c:v>
                </c:pt>
                <c:pt idx="6940">
                  <c:v>40547</c:v>
                </c:pt>
                <c:pt idx="6941">
                  <c:v>40548</c:v>
                </c:pt>
                <c:pt idx="6942">
                  <c:v>40549</c:v>
                </c:pt>
                <c:pt idx="6943">
                  <c:v>40550</c:v>
                </c:pt>
                <c:pt idx="6944">
                  <c:v>40553</c:v>
                </c:pt>
                <c:pt idx="6945">
                  <c:v>40554</c:v>
                </c:pt>
                <c:pt idx="6946">
                  <c:v>40555</c:v>
                </c:pt>
                <c:pt idx="6947">
                  <c:v>40556</c:v>
                </c:pt>
                <c:pt idx="6948">
                  <c:v>40557</c:v>
                </c:pt>
                <c:pt idx="6949">
                  <c:v>40561</c:v>
                </c:pt>
                <c:pt idx="6950">
                  <c:v>40562</c:v>
                </c:pt>
                <c:pt idx="6951">
                  <c:v>40563</c:v>
                </c:pt>
                <c:pt idx="6952">
                  <c:v>40564</c:v>
                </c:pt>
                <c:pt idx="6953">
                  <c:v>40567</c:v>
                </c:pt>
                <c:pt idx="6954">
                  <c:v>40568</c:v>
                </c:pt>
                <c:pt idx="6955">
                  <c:v>40569</c:v>
                </c:pt>
                <c:pt idx="6956">
                  <c:v>40570</c:v>
                </c:pt>
                <c:pt idx="6957">
                  <c:v>40571</c:v>
                </c:pt>
                <c:pt idx="6958">
                  <c:v>40574</c:v>
                </c:pt>
                <c:pt idx="6959">
                  <c:v>40575</c:v>
                </c:pt>
                <c:pt idx="6960">
                  <c:v>40576</c:v>
                </c:pt>
                <c:pt idx="6961">
                  <c:v>40577</c:v>
                </c:pt>
                <c:pt idx="6962">
                  <c:v>40578</c:v>
                </c:pt>
                <c:pt idx="6963">
                  <c:v>40581</c:v>
                </c:pt>
                <c:pt idx="6964">
                  <c:v>40582</c:v>
                </c:pt>
                <c:pt idx="6965">
                  <c:v>40583</c:v>
                </c:pt>
                <c:pt idx="6966">
                  <c:v>40584</c:v>
                </c:pt>
                <c:pt idx="6967">
                  <c:v>40585</c:v>
                </c:pt>
                <c:pt idx="6968">
                  <c:v>40588</c:v>
                </c:pt>
                <c:pt idx="6969">
                  <c:v>40589</c:v>
                </c:pt>
                <c:pt idx="6970">
                  <c:v>40590</c:v>
                </c:pt>
                <c:pt idx="6971">
                  <c:v>40591</c:v>
                </c:pt>
                <c:pt idx="6972">
                  <c:v>40592</c:v>
                </c:pt>
                <c:pt idx="6973">
                  <c:v>40596</c:v>
                </c:pt>
                <c:pt idx="6974">
                  <c:v>40597</c:v>
                </c:pt>
                <c:pt idx="6975">
                  <c:v>40598</c:v>
                </c:pt>
                <c:pt idx="6976">
                  <c:v>40599</c:v>
                </c:pt>
                <c:pt idx="6977">
                  <c:v>40602</c:v>
                </c:pt>
                <c:pt idx="6978">
                  <c:v>40603</c:v>
                </c:pt>
                <c:pt idx="6979">
                  <c:v>40604</c:v>
                </c:pt>
                <c:pt idx="6980">
                  <c:v>40605</c:v>
                </c:pt>
                <c:pt idx="6981">
                  <c:v>40606</c:v>
                </c:pt>
                <c:pt idx="6982">
                  <c:v>40609</c:v>
                </c:pt>
                <c:pt idx="6983">
                  <c:v>40610</c:v>
                </c:pt>
                <c:pt idx="6984">
                  <c:v>40611</c:v>
                </c:pt>
                <c:pt idx="6985">
                  <c:v>40612</c:v>
                </c:pt>
                <c:pt idx="6986">
                  <c:v>40613</c:v>
                </c:pt>
                <c:pt idx="6987">
                  <c:v>40616</c:v>
                </c:pt>
                <c:pt idx="6988">
                  <c:v>40617</c:v>
                </c:pt>
                <c:pt idx="6989">
                  <c:v>40618</c:v>
                </c:pt>
                <c:pt idx="6990">
                  <c:v>40619</c:v>
                </c:pt>
                <c:pt idx="6991">
                  <c:v>40620</c:v>
                </c:pt>
                <c:pt idx="6992">
                  <c:v>40623</c:v>
                </c:pt>
                <c:pt idx="6993">
                  <c:v>40624</c:v>
                </c:pt>
                <c:pt idx="6994">
                  <c:v>40625</c:v>
                </c:pt>
                <c:pt idx="6995">
                  <c:v>40626</c:v>
                </c:pt>
                <c:pt idx="6996">
                  <c:v>40627</c:v>
                </c:pt>
                <c:pt idx="6997">
                  <c:v>40630</c:v>
                </c:pt>
                <c:pt idx="6998">
                  <c:v>40631</c:v>
                </c:pt>
                <c:pt idx="6999">
                  <c:v>40632</c:v>
                </c:pt>
                <c:pt idx="7000">
                  <c:v>40633</c:v>
                </c:pt>
                <c:pt idx="7001">
                  <c:v>40634</c:v>
                </c:pt>
                <c:pt idx="7002">
                  <c:v>40637</c:v>
                </c:pt>
                <c:pt idx="7003">
                  <c:v>40638</c:v>
                </c:pt>
                <c:pt idx="7004">
                  <c:v>40639</c:v>
                </c:pt>
                <c:pt idx="7005">
                  <c:v>40640</c:v>
                </c:pt>
                <c:pt idx="7006">
                  <c:v>40641</c:v>
                </c:pt>
                <c:pt idx="7007">
                  <c:v>40644</c:v>
                </c:pt>
                <c:pt idx="7008">
                  <c:v>40645</c:v>
                </c:pt>
                <c:pt idx="7009">
                  <c:v>40646</c:v>
                </c:pt>
                <c:pt idx="7010">
                  <c:v>40647</c:v>
                </c:pt>
                <c:pt idx="7011">
                  <c:v>40648</c:v>
                </c:pt>
                <c:pt idx="7012">
                  <c:v>40651</c:v>
                </c:pt>
                <c:pt idx="7013">
                  <c:v>40652</c:v>
                </c:pt>
                <c:pt idx="7014">
                  <c:v>40653</c:v>
                </c:pt>
                <c:pt idx="7015">
                  <c:v>40654</c:v>
                </c:pt>
                <c:pt idx="7016">
                  <c:v>40658</c:v>
                </c:pt>
                <c:pt idx="7017">
                  <c:v>40659</c:v>
                </c:pt>
                <c:pt idx="7018">
                  <c:v>40660</c:v>
                </c:pt>
                <c:pt idx="7019">
                  <c:v>40661</c:v>
                </c:pt>
                <c:pt idx="7020">
                  <c:v>40662</c:v>
                </c:pt>
                <c:pt idx="7021">
                  <c:v>40665</c:v>
                </c:pt>
                <c:pt idx="7022">
                  <c:v>40666</c:v>
                </c:pt>
                <c:pt idx="7023">
                  <c:v>40667</c:v>
                </c:pt>
                <c:pt idx="7024">
                  <c:v>40668</c:v>
                </c:pt>
                <c:pt idx="7025">
                  <c:v>40669</c:v>
                </c:pt>
                <c:pt idx="7026">
                  <c:v>40672</c:v>
                </c:pt>
                <c:pt idx="7027">
                  <c:v>40673</c:v>
                </c:pt>
                <c:pt idx="7028">
                  <c:v>40674</c:v>
                </c:pt>
                <c:pt idx="7029">
                  <c:v>40675</c:v>
                </c:pt>
                <c:pt idx="7030">
                  <c:v>40676</c:v>
                </c:pt>
                <c:pt idx="7031">
                  <c:v>40679</c:v>
                </c:pt>
                <c:pt idx="7032">
                  <c:v>40680</c:v>
                </c:pt>
                <c:pt idx="7033">
                  <c:v>40681</c:v>
                </c:pt>
                <c:pt idx="7034">
                  <c:v>40682</c:v>
                </c:pt>
                <c:pt idx="7035">
                  <c:v>40683</c:v>
                </c:pt>
                <c:pt idx="7036">
                  <c:v>40686</c:v>
                </c:pt>
                <c:pt idx="7037">
                  <c:v>40687</c:v>
                </c:pt>
                <c:pt idx="7038">
                  <c:v>40688</c:v>
                </c:pt>
                <c:pt idx="7039">
                  <c:v>40689</c:v>
                </c:pt>
                <c:pt idx="7040">
                  <c:v>40690</c:v>
                </c:pt>
                <c:pt idx="7041">
                  <c:v>40694</c:v>
                </c:pt>
                <c:pt idx="7042">
                  <c:v>40695</c:v>
                </c:pt>
                <c:pt idx="7043">
                  <c:v>40696</c:v>
                </c:pt>
                <c:pt idx="7044">
                  <c:v>40697</c:v>
                </c:pt>
                <c:pt idx="7045">
                  <c:v>40700</c:v>
                </c:pt>
                <c:pt idx="7046">
                  <c:v>40701</c:v>
                </c:pt>
                <c:pt idx="7047">
                  <c:v>40702</c:v>
                </c:pt>
                <c:pt idx="7048">
                  <c:v>40703</c:v>
                </c:pt>
                <c:pt idx="7049">
                  <c:v>40704</c:v>
                </c:pt>
                <c:pt idx="7050">
                  <c:v>40707</c:v>
                </c:pt>
                <c:pt idx="7051">
                  <c:v>40708</c:v>
                </c:pt>
                <c:pt idx="7052">
                  <c:v>40709</c:v>
                </c:pt>
                <c:pt idx="7053">
                  <c:v>40710</c:v>
                </c:pt>
                <c:pt idx="7054">
                  <c:v>40711</c:v>
                </c:pt>
                <c:pt idx="7055">
                  <c:v>40714</c:v>
                </c:pt>
                <c:pt idx="7056">
                  <c:v>40715</c:v>
                </c:pt>
                <c:pt idx="7057">
                  <c:v>40716</c:v>
                </c:pt>
                <c:pt idx="7058">
                  <c:v>40717</c:v>
                </c:pt>
                <c:pt idx="7059">
                  <c:v>40718</c:v>
                </c:pt>
                <c:pt idx="7060">
                  <c:v>40721</c:v>
                </c:pt>
                <c:pt idx="7061">
                  <c:v>40722</c:v>
                </c:pt>
                <c:pt idx="7062">
                  <c:v>40723</c:v>
                </c:pt>
                <c:pt idx="7063">
                  <c:v>40724</c:v>
                </c:pt>
                <c:pt idx="7064">
                  <c:v>40725</c:v>
                </c:pt>
                <c:pt idx="7065">
                  <c:v>40729</c:v>
                </c:pt>
                <c:pt idx="7066">
                  <c:v>40730</c:v>
                </c:pt>
                <c:pt idx="7067">
                  <c:v>40731</c:v>
                </c:pt>
                <c:pt idx="7068">
                  <c:v>40732</c:v>
                </c:pt>
                <c:pt idx="7069">
                  <c:v>40735</c:v>
                </c:pt>
                <c:pt idx="7070">
                  <c:v>40736</c:v>
                </c:pt>
                <c:pt idx="7071">
                  <c:v>40737</c:v>
                </c:pt>
                <c:pt idx="7072">
                  <c:v>40738</c:v>
                </c:pt>
                <c:pt idx="7073">
                  <c:v>40739</c:v>
                </c:pt>
                <c:pt idx="7074">
                  <c:v>40742</c:v>
                </c:pt>
                <c:pt idx="7075">
                  <c:v>40743</c:v>
                </c:pt>
                <c:pt idx="7076">
                  <c:v>40744</c:v>
                </c:pt>
                <c:pt idx="7077">
                  <c:v>40745</c:v>
                </c:pt>
                <c:pt idx="7078">
                  <c:v>40746</c:v>
                </c:pt>
                <c:pt idx="7079">
                  <c:v>40749</c:v>
                </c:pt>
                <c:pt idx="7080">
                  <c:v>40750</c:v>
                </c:pt>
                <c:pt idx="7081">
                  <c:v>40751</c:v>
                </c:pt>
                <c:pt idx="7082">
                  <c:v>40752</c:v>
                </c:pt>
                <c:pt idx="7083">
                  <c:v>40753</c:v>
                </c:pt>
                <c:pt idx="7084">
                  <c:v>40756</c:v>
                </c:pt>
                <c:pt idx="7085">
                  <c:v>40757</c:v>
                </c:pt>
                <c:pt idx="7086">
                  <c:v>40758</c:v>
                </c:pt>
                <c:pt idx="7087">
                  <c:v>40759</c:v>
                </c:pt>
                <c:pt idx="7088">
                  <c:v>40760</c:v>
                </c:pt>
                <c:pt idx="7089">
                  <c:v>40763</c:v>
                </c:pt>
                <c:pt idx="7090">
                  <c:v>40764</c:v>
                </c:pt>
                <c:pt idx="7091">
                  <c:v>40765</c:v>
                </c:pt>
                <c:pt idx="7092">
                  <c:v>40766</c:v>
                </c:pt>
                <c:pt idx="7093">
                  <c:v>40767</c:v>
                </c:pt>
                <c:pt idx="7094">
                  <c:v>40770</c:v>
                </c:pt>
                <c:pt idx="7095">
                  <c:v>40771</c:v>
                </c:pt>
                <c:pt idx="7096">
                  <c:v>40772</c:v>
                </c:pt>
                <c:pt idx="7097">
                  <c:v>40773</c:v>
                </c:pt>
                <c:pt idx="7098">
                  <c:v>40774</c:v>
                </c:pt>
                <c:pt idx="7099">
                  <c:v>40777</c:v>
                </c:pt>
                <c:pt idx="7100">
                  <c:v>40778</c:v>
                </c:pt>
                <c:pt idx="7101">
                  <c:v>40779</c:v>
                </c:pt>
                <c:pt idx="7102">
                  <c:v>40780</c:v>
                </c:pt>
                <c:pt idx="7103">
                  <c:v>40781</c:v>
                </c:pt>
                <c:pt idx="7104">
                  <c:v>40784</c:v>
                </c:pt>
                <c:pt idx="7105">
                  <c:v>40785</c:v>
                </c:pt>
                <c:pt idx="7106">
                  <c:v>40786</c:v>
                </c:pt>
                <c:pt idx="7107">
                  <c:v>40787</c:v>
                </c:pt>
                <c:pt idx="7108">
                  <c:v>40788</c:v>
                </c:pt>
                <c:pt idx="7109">
                  <c:v>40792</c:v>
                </c:pt>
                <c:pt idx="7110">
                  <c:v>40793</c:v>
                </c:pt>
                <c:pt idx="7111">
                  <c:v>40794</c:v>
                </c:pt>
                <c:pt idx="7112">
                  <c:v>40795</c:v>
                </c:pt>
                <c:pt idx="7113">
                  <c:v>40798</c:v>
                </c:pt>
                <c:pt idx="7114">
                  <c:v>40799</c:v>
                </c:pt>
                <c:pt idx="7115">
                  <c:v>40800</c:v>
                </c:pt>
                <c:pt idx="7116">
                  <c:v>40801</c:v>
                </c:pt>
                <c:pt idx="7117">
                  <c:v>40802</c:v>
                </c:pt>
                <c:pt idx="7118">
                  <c:v>40805</c:v>
                </c:pt>
                <c:pt idx="7119">
                  <c:v>40806</c:v>
                </c:pt>
                <c:pt idx="7120">
                  <c:v>40807</c:v>
                </c:pt>
                <c:pt idx="7121">
                  <c:v>40808</c:v>
                </c:pt>
                <c:pt idx="7122">
                  <c:v>40809</c:v>
                </c:pt>
                <c:pt idx="7123">
                  <c:v>40812</c:v>
                </c:pt>
                <c:pt idx="7124">
                  <c:v>40813</c:v>
                </c:pt>
                <c:pt idx="7125">
                  <c:v>40814</c:v>
                </c:pt>
                <c:pt idx="7126">
                  <c:v>40815</c:v>
                </c:pt>
                <c:pt idx="7127">
                  <c:v>40816</c:v>
                </c:pt>
                <c:pt idx="7128">
                  <c:v>40819</c:v>
                </c:pt>
                <c:pt idx="7129">
                  <c:v>40820</c:v>
                </c:pt>
                <c:pt idx="7130">
                  <c:v>40821</c:v>
                </c:pt>
                <c:pt idx="7131">
                  <c:v>40822</c:v>
                </c:pt>
                <c:pt idx="7132">
                  <c:v>40823</c:v>
                </c:pt>
                <c:pt idx="7133">
                  <c:v>40826</c:v>
                </c:pt>
                <c:pt idx="7134">
                  <c:v>40827</c:v>
                </c:pt>
                <c:pt idx="7135">
                  <c:v>40828</c:v>
                </c:pt>
                <c:pt idx="7136">
                  <c:v>40829</c:v>
                </c:pt>
                <c:pt idx="7137">
                  <c:v>40830</c:v>
                </c:pt>
                <c:pt idx="7138">
                  <c:v>40833</c:v>
                </c:pt>
                <c:pt idx="7139">
                  <c:v>40834</c:v>
                </c:pt>
                <c:pt idx="7140">
                  <c:v>40835</c:v>
                </c:pt>
                <c:pt idx="7141">
                  <c:v>40836</c:v>
                </c:pt>
                <c:pt idx="7142">
                  <c:v>40837</c:v>
                </c:pt>
                <c:pt idx="7143">
                  <c:v>40840</c:v>
                </c:pt>
                <c:pt idx="7144">
                  <c:v>40841</c:v>
                </c:pt>
                <c:pt idx="7145">
                  <c:v>40842</c:v>
                </c:pt>
                <c:pt idx="7146">
                  <c:v>40843</c:v>
                </c:pt>
                <c:pt idx="7147">
                  <c:v>40844</c:v>
                </c:pt>
                <c:pt idx="7148">
                  <c:v>40847</c:v>
                </c:pt>
                <c:pt idx="7149">
                  <c:v>40848</c:v>
                </c:pt>
                <c:pt idx="7150">
                  <c:v>40849</c:v>
                </c:pt>
                <c:pt idx="7151">
                  <c:v>40850</c:v>
                </c:pt>
                <c:pt idx="7152">
                  <c:v>40851</c:v>
                </c:pt>
                <c:pt idx="7153">
                  <c:v>40854</c:v>
                </c:pt>
                <c:pt idx="7154">
                  <c:v>40855</c:v>
                </c:pt>
                <c:pt idx="7155">
                  <c:v>40856</c:v>
                </c:pt>
                <c:pt idx="7156">
                  <c:v>40857</c:v>
                </c:pt>
                <c:pt idx="7157">
                  <c:v>40858</c:v>
                </c:pt>
                <c:pt idx="7158">
                  <c:v>40861</c:v>
                </c:pt>
                <c:pt idx="7159">
                  <c:v>40862</c:v>
                </c:pt>
                <c:pt idx="7160">
                  <c:v>40863</c:v>
                </c:pt>
                <c:pt idx="7161">
                  <c:v>40864</c:v>
                </c:pt>
                <c:pt idx="7162">
                  <c:v>40865</c:v>
                </c:pt>
                <c:pt idx="7163">
                  <c:v>40868</c:v>
                </c:pt>
                <c:pt idx="7164">
                  <c:v>40869</c:v>
                </c:pt>
                <c:pt idx="7165">
                  <c:v>40870</c:v>
                </c:pt>
                <c:pt idx="7166">
                  <c:v>40872</c:v>
                </c:pt>
                <c:pt idx="7167">
                  <c:v>40875</c:v>
                </c:pt>
                <c:pt idx="7168">
                  <c:v>40876</c:v>
                </c:pt>
                <c:pt idx="7169">
                  <c:v>40877</c:v>
                </c:pt>
                <c:pt idx="7170">
                  <c:v>40878</c:v>
                </c:pt>
                <c:pt idx="7171">
                  <c:v>40879</c:v>
                </c:pt>
                <c:pt idx="7172">
                  <c:v>40882</c:v>
                </c:pt>
                <c:pt idx="7173">
                  <c:v>40883</c:v>
                </c:pt>
                <c:pt idx="7174">
                  <c:v>40884</c:v>
                </c:pt>
                <c:pt idx="7175">
                  <c:v>40885</c:v>
                </c:pt>
                <c:pt idx="7176">
                  <c:v>40886</c:v>
                </c:pt>
                <c:pt idx="7177">
                  <c:v>40889</c:v>
                </c:pt>
                <c:pt idx="7178">
                  <c:v>40890</c:v>
                </c:pt>
                <c:pt idx="7179">
                  <c:v>40891</c:v>
                </c:pt>
                <c:pt idx="7180">
                  <c:v>40892</c:v>
                </c:pt>
                <c:pt idx="7181">
                  <c:v>40893</c:v>
                </c:pt>
                <c:pt idx="7182">
                  <c:v>40896</c:v>
                </c:pt>
                <c:pt idx="7183">
                  <c:v>40897</c:v>
                </c:pt>
                <c:pt idx="7184">
                  <c:v>40898</c:v>
                </c:pt>
                <c:pt idx="7185">
                  <c:v>40899</c:v>
                </c:pt>
                <c:pt idx="7186">
                  <c:v>40900</c:v>
                </c:pt>
                <c:pt idx="7187">
                  <c:v>40904</c:v>
                </c:pt>
                <c:pt idx="7188">
                  <c:v>40905</c:v>
                </c:pt>
                <c:pt idx="7189">
                  <c:v>40906</c:v>
                </c:pt>
                <c:pt idx="7190">
                  <c:v>40907</c:v>
                </c:pt>
                <c:pt idx="7191">
                  <c:v>40911</c:v>
                </c:pt>
                <c:pt idx="7192">
                  <c:v>40912</c:v>
                </c:pt>
                <c:pt idx="7193">
                  <c:v>40913</c:v>
                </c:pt>
                <c:pt idx="7194">
                  <c:v>40914</c:v>
                </c:pt>
                <c:pt idx="7195">
                  <c:v>40917</c:v>
                </c:pt>
                <c:pt idx="7196">
                  <c:v>40918</c:v>
                </c:pt>
                <c:pt idx="7197">
                  <c:v>40919</c:v>
                </c:pt>
                <c:pt idx="7198">
                  <c:v>40920</c:v>
                </c:pt>
                <c:pt idx="7199">
                  <c:v>40921</c:v>
                </c:pt>
                <c:pt idx="7200">
                  <c:v>40925</c:v>
                </c:pt>
                <c:pt idx="7201">
                  <c:v>40926</c:v>
                </c:pt>
                <c:pt idx="7202">
                  <c:v>40927</c:v>
                </c:pt>
                <c:pt idx="7203">
                  <c:v>40928</c:v>
                </c:pt>
                <c:pt idx="7204">
                  <c:v>40931</c:v>
                </c:pt>
                <c:pt idx="7205">
                  <c:v>40932</c:v>
                </c:pt>
                <c:pt idx="7206">
                  <c:v>40933</c:v>
                </c:pt>
                <c:pt idx="7207">
                  <c:v>40934</c:v>
                </c:pt>
                <c:pt idx="7208">
                  <c:v>40935</c:v>
                </c:pt>
                <c:pt idx="7209">
                  <c:v>40938</c:v>
                </c:pt>
                <c:pt idx="7210">
                  <c:v>40939</c:v>
                </c:pt>
                <c:pt idx="7211">
                  <c:v>40940</c:v>
                </c:pt>
                <c:pt idx="7212">
                  <c:v>40941</c:v>
                </c:pt>
                <c:pt idx="7213">
                  <c:v>40942</c:v>
                </c:pt>
                <c:pt idx="7214">
                  <c:v>40945</c:v>
                </c:pt>
                <c:pt idx="7215">
                  <c:v>40946</c:v>
                </c:pt>
                <c:pt idx="7216">
                  <c:v>40947</c:v>
                </c:pt>
                <c:pt idx="7217">
                  <c:v>40948</c:v>
                </c:pt>
                <c:pt idx="7218">
                  <c:v>40949</c:v>
                </c:pt>
                <c:pt idx="7219">
                  <c:v>40952</c:v>
                </c:pt>
                <c:pt idx="7220">
                  <c:v>40953</c:v>
                </c:pt>
                <c:pt idx="7221">
                  <c:v>40954</c:v>
                </c:pt>
                <c:pt idx="7222">
                  <c:v>40955</c:v>
                </c:pt>
                <c:pt idx="7223">
                  <c:v>40956</c:v>
                </c:pt>
                <c:pt idx="7224">
                  <c:v>40960</c:v>
                </c:pt>
                <c:pt idx="7225">
                  <c:v>40961</c:v>
                </c:pt>
                <c:pt idx="7226">
                  <c:v>40962</c:v>
                </c:pt>
                <c:pt idx="7227">
                  <c:v>40963</c:v>
                </c:pt>
                <c:pt idx="7228">
                  <c:v>40966</c:v>
                </c:pt>
                <c:pt idx="7229">
                  <c:v>40967</c:v>
                </c:pt>
                <c:pt idx="7230">
                  <c:v>40968</c:v>
                </c:pt>
                <c:pt idx="7231">
                  <c:v>40969</c:v>
                </c:pt>
                <c:pt idx="7232">
                  <c:v>40970</c:v>
                </c:pt>
                <c:pt idx="7233">
                  <c:v>40973</c:v>
                </c:pt>
                <c:pt idx="7234">
                  <c:v>40974</c:v>
                </c:pt>
                <c:pt idx="7235">
                  <c:v>40975</c:v>
                </c:pt>
                <c:pt idx="7236">
                  <c:v>40976</c:v>
                </c:pt>
                <c:pt idx="7237">
                  <c:v>40977</c:v>
                </c:pt>
                <c:pt idx="7238">
                  <c:v>40980</c:v>
                </c:pt>
                <c:pt idx="7239">
                  <c:v>40981</c:v>
                </c:pt>
                <c:pt idx="7240">
                  <c:v>40982</c:v>
                </c:pt>
                <c:pt idx="7241">
                  <c:v>40983</c:v>
                </c:pt>
                <c:pt idx="7242">
                  <c:v>40984</c:v>
                </c:pt>
                <c:pt idx="7243">
                  <c:v>40987</c:v>
                </c:pt>
                <c:pt idx="7244">
                  <c:v>40988</c:v>
                </c:pt>
                <c:pt idx="7245">
                  <c:v>40989</c:v>
                </c:pt>
                <c:pt idx="7246">
                  <c:v>40990</c:v>
                </c:pt>
                <c:pt idx="7247">
                  <c:v>40991</c:v>
                </c:pt>
                <c:pt idx="7248">
                  <c:v>40994</c:v>
                </c:pt>
                <c:pt idx="7249">
                  <c:v>40995</c:v>
                </c:pt>
                <c:pt idx="7250">
                  <c:v>40996</c:v>
                </c:pt>
                <c:pt idx="7251">
                  <c:v>40997</c:v>
                </c:pt>
                <c:pt idx="7252">
                  <c:v>40998</c:v>
                </c:pt>
                <c:pt idx="7253">
                  <c:v>41001</c:v>
                </c:pt>
                <c:pt idx="7254">
                  <c:v>41002</c:v>
                </c:pt>
                <c:pt idx="7255">
                  <c:v>41003</c:v>
                </c:pt>
                <c:pt idx="7256">
                  <c:v>41004</c:v>
                </c:pt>
                <c:pt idx="7257">
                  <c:v>41008</c:v>
                </c:pt>
                <c:pt idx="7258">
                  <c:v>41009</c:v>
                </c:pt>
                <c:pt idx="7259">
                  <c:v>41010</c:v>
                </c:pt>
                <c:pt idx="7260">
                  <c:v>41011</c:v>
                </c:pt>
                <c:pt idx="7261">
                  <c:v>41012</c:v>
                </c:pt>
                <c:pt idx="7262">
                  <c:v>41015</c:v>
                </c:pt>
                <c:pt idx="7263">
                  <c:v>41016</c:v>
                </c:pt>
                <c:pt idx="7264">
                  <c:v>41017</c:v>
                </c:pt>
                <c:pt idx="7265">
                  <c:v>41018</c:v>
                </c:pt>
                <c:pt idx="7266">
                  <c:v>41019</c:v>
                </c:pt>
                <c:pt idx="7267">
                  <c:v>41022</c:v>
                </c:pt>
                <c:pt idx="7268">
                  <c:v>41023</c:v>
                </c:pt>
                <c:pt idx="7269">
                  <c:v>41024</c:v>
                </c:pt>
                <c:pt idx="7270">
                  <c:v>41025</c:v>
                </c:pt>
                <c:pt idx="7271">
                  <c:v>41026</c:v>
                </c:pt>
                <c:pt idx="7272">
                  <c:v>41029</c:v>
                </c:pt>
                <c:pt idx="7273">
                  <c:v>41030</c:v>
                </c:pt>
                <c:pt idx="7274">
                  <c:v>41031</c:v>
                </c:pt>
                <c:pt idx="7275">
                  <c:v>41032</c:v>
                </c:pt>
                <c:pt idx="7276">
                  <c:v>41033</c:v>
                </c:pt>
                <c:pt idx="7277">
                  <c:v>41036</c:v>
                </c:pt>
                <c:pt idx="7278">
                  <c:v>41037</c:v>
                </c:pt>
                <c:pt idx="7279">
                  <c:v>41038</c:v>
                </c:pt>
                <c:pt idx="7280">
                  <c:v>41039</c:v>
                </c:pt>
                <c:pt idx="7281">
                  <c:v>41040</c:v>
                </c:pt>
                <c:pt idx="7282">
                  <c:v>41043</c:v>
                </c:pt>
                <c:pt idx="7283">
                  <c:v>41044</c:v>
                </c:pt>
                <c:pt idx="7284">
                  <c:v>41045</c:v>
                </c:pt>
                <c:pt idx="7285">
                  <c:v>41046</c:v>
                </c:pt>
                <c:pt idx="7286">
                  <c:v>41047</c:v>
                </c:pt>
                <c:pt idx="7287">
                  <c:v>41050</c:v>
                </c:pt>
                <c:pt idx="7288">
                  <c:v>41051</c:v>
                </c:pt>
                <c:pt idx="7289">
                  <c:v>41052</c:v>
                </c:pt>
                <c:pt idx="7290">
                  <c:v>41053</c:v>
                </c:pt>
                <c:pt idx="7291">
                  <c:v>41054</c:v>
                </c:pt>
                <c:pt idx="7292">
                  <c:v>41058</c:v>
                </c:pt>
                <c:pt idx="7293">
                  <c:v>41059</c:v>
                </c:pt>
                <c:pt idx="7294">
                  <c:v>41060</c:v>
                </c:pt>
                <c:pt idx="7295">
                  <c:v>41061</c:v>
                </c:pt>
                <c:pt idx="7296">
                  <c:v>41064</c:v>
                </c:pt>
                <c:pt idx="7297">
                  <c:v>41065</c:v>
                </c:pt>
                <c:pt idx="7298">
                  <c:v>41066</c:v>
                </c:pt>
                <c:pt idx="7299">
                  <c:v>41067</c:v>
                </c:pt>
                <c:pt idx="7300">
                  <c:v>41068</c:v>
                </c:pt>
                <c:pt idx="7301">
                  <c:v>41071</c:v>
                </c:pt>
                <c:pt idx="7302">
                  <c:v>41072</c:v>
                </c:pt>
                <c:pt idx="7303">
                  <c:v>41073</c:v>
                </c:pt>
                <c:pt idx="7304">
                  <c:v>41074</c:v>
                </c:pt>
                <c:pt idx="7305">
                  <c:v>41075</c:v>
                </c:pt>
                <c:pt idx="7306">
                  <c:v>41078</c:v>
                </c:pt>
                <c:pt idx="7307">
                  <c:v>41079</c:v>
                </c:pt>
                <c:pt idx="7308">
                  <c:v>41080</c:v>
                </c:pt>
                <c:pt idx="7309">
                  <c:v>41081</c:v>
                </c:pt>
                <c:pt idx="7310">
                  <c:v>41082</c:v>
                </c:pt>
                <c:pt idx="7311">
                  <c:v>41085</c:v>
                </c:pt>
                <c:pt idx="7312">
                  <c:v>41086</c:v>
                </c:pt>
                <c:pt idx="7313">
                  <c:v>41087</c:v>
                </c:pt>
                <c:pt idx="7314">
                  <c:v>41088</c:v>
                </c:pt>
                <c:pt idx="7315">
                  <c:v>41089</c:v>
                </c:pt>
                <c:pt idx="7316">
                  <c:v>41092</c:v>
                </c:pt>
                <c:pt idx="7317">
                  <c:v>41093</c:v>
                </c:pt>
                <c:pt idx="7318">
                  <c:v>41095</c:v>
                </c:pt>
                <c:pt idx="7319">
                  <c:v>41096</c:v>
                </c:pt>
                <c:pt idx="7320">
                  <c:v>41099</c:v>
                </c:pt>
                <c:pt idx="7321">
                  <c:v>41100</c:v>
                </c:pt>
                <c:pt idx="7322">
                  <c:v>41101</c:v>
                </c:pt>
                <c:pt idx="7323">
                  <c:v>41102</c:v>
                </c:pt>
                <c:pt idx="7324">
                  <c:v>41103</c:v>
                </c:pt>
                <c:pt idx="7325">
                  <c:v>41106</c:v>
                </c:pt>
                <c:pt idx="7326">
                  <c:v>41107</c:v>
                </c:pt>
                <c:pt idx="7327">
                  <c:v>41108</c:v>
                </c:pt>
                <c:pt idx="7328">
                  <c:v>41109</c:v>
                </c:pt>
                <c:pt idx="7329">
                  <c:v>41110</c:v>
                </c:pt>
                <c:pt idx="7330">
                  <c:v>41113</c:v>
                </c:pt>
                <c:pt idx="7331">
                  <c:v>41114</c:v>
                </c:pt>
                <c:pt idx="7332">
                  <c:v>41115</c:v>
                </c:pt>
                <c:pt idx="7333">
                  <c:v>41116</c:v>
                </c:pt>
                <c:pt idx="7334">
                  <c:v>41117</c:v>
                </c:pt>
                <c:pt idx="7335">
                  <c:v>41120</c:v>
                </c:pt>
                <c:pt idx="7336">
                  <c:v>41121</c:v>
                </c:pt>
                <c:pt idx="7337">
                  <c:v>41122</c:v>
                </c:pt>
                <c:pt idx="7338">
                  <c:v>41123</c:v>
                </c:pt>
                <c:pt idx="7339">
                  <c:v>41124</c:v>
                </c:pt>
                <c:pt idx="7340">
                  <c:v>41127</c:v>
                </c:pt>
                <c:pt idx="7341">
                  <c:v>41128</c:v>
                </c:pt>
                <c:pt idx="7342">
                  <c:v>41129</c:v>
                </c:pt>
                <c:pt idx="7343">
                  <c:v>41130</c:v>
                </c:pt>
                <c:pt idx="7344">
                  <c:v>41131</c:v>
                </c:pt>
                <c:pt idx="7345">
                  <c:v>41134</c:v>
                </c:pt>
                <c:pt idx="7346">
                  <c:v>41135</c:v>
                </c:pt>
                <c:pt idx="7347">
                  <c:v>41136</c:v>
                </c:pt>
                <c:pt idx="7348">
                  <c:v>41137</c:v>
                </c:pt>
                <c:pt idx="7349">
                  <c:v>41138</c:v>
                </c:pt>
                <c:pt idx="7350">
                  <c:v>41141</c:v>
                </c:pt>
                <c:pt idx="7351">
                  <c:v>41142</c:v>
                </c:pt>
                <c:pt idx="7352">
                  <c:v>41143</c:v>
                </c:pt>
                <c:pt idx="7353">
                  <c:v>41144</c:v>
                </c:pt>
                <c:pt idx="7354">
                  <c:v>41145</c:v>
                </c:pt>
                <c:pt idx="7355">
                  <c:v>41148</c:v>
                </c:pt>
                <c:pt idx="7356">
                  <c:v>41149</c:v>
                </c:pt>
                <c:pt idx="7357">
                  <c:v>41150</c:v>
                </c:pt>
                <c:pt idx="7358">
                  <c:v>41151</c:v>
                </c:pt>
                <c:pt idx="7359">
                  <c:v>41152</c:v>
                </c:pt>
                <c:pt idx="7360">
                  <c:v>41156</c:v>
                </c:pt>
                <c:pt idx="7361">
                  <c:v>41157</c:v>
                </c:pt>
                <c:pt idx="7362">
                  <c:v>41158</c:v>
                </c:pt>
                <c:pt idx="7363">
                  <c:v>41159</c:v>
                </c:pt>
                <c:pt idx="7364">
                  <c:v>41162</c:v>
                </c:pt>
                <c:pt idx="7365">
                  <c:v>41163</c:v>
                </c:pt>
                <c:pt idx="7366">
                  <c:v>41164</c:v>
                </c:pt>
                <c:pt idx="7367">
                  <c:v>41165</c:v>
                </c:pt>
                <c:pt idx="7368">
                  <c:v>41166</c:v>
                </c:pt>
                <c:pt idx="7369">
                  <c:v>41169</c:v>
                </c:pt>
                <c:pt idx="7370">
                  <c:v>41170</c:v>
                </c:pt>
                <c:pt idx="7371">
                  <c:v>41171</c:v>
                </c:pt>
                <c:pt idx="7372">
                  <c:v>41172</c:v>
                </c:pt>
                <c:pt idx="7373">
                  <c:v>41173</c:v>
                </c:pt>
                <c:pt idx="7374">
                  <c:v>41176</c:v>
                </c:pt>
                <c:pt idx="7375">
                  <c:v>41177</c:v>
                </c:pt>
                <c:pt idx="7376">
                  <c:v>41178</c:v>
                </c:pt>
                <c:pt idx="7377">
                  <c:v>41179</c:v>
                </c:pt>
                <c:pt idx="7378">
                  <c:v>41180</c:v>
                </c:pt>
                <c:pt idx="7379">
                  <c:v>41183</c:v>
                </c:pt>
                <c:pt idx="7380">
                  <c:v>41184</c:v>
                </c:pt>
                <c:pt idx="7381">
                  <c:v>41185</c:v>
                </c:pt>
                <c:pt idx="7382">
                  <c:v>41186</c:v>
                </c:pt>
                <c:pt idx="7383">
                  <c:v>41187</c:v>
                </c:pt>
                <c:pt idx="7384">
                  <c:v>41190</c:v>
                </c:pt>
                <c:pt idx="7385">
                  <c:v>41191</c:v>
                </c:pt>
                <c:pt idx="7386">
                  <c:v>41192</c:v>
                </c:pt>
                <c:pt idx="7387">
                  <c:v>41193</c:v>
                </c:pt>
                <c:pt idx="7388">
                  <c:v>41194</c:v>
                </c:pt>
                <c:pt idx="7389">
                  <c:v>41197</c:v>
                </c:pt>
                <c:pt idx="7390">
                  <c:v>41198</c:v>
                </c:pt>
                <c:pt idx="7391">
                  <c:v>41199</c:v>
                </c:pt>
                <c:pt idx="7392">
                  <c:v>41200</c:v>
                </c:pt>
                <c:pt idx="7393">
                  <c:v>41201</c:v>
                </c:pt>
                <c:pt idx="7394">
                  <c:v>41204</c:v>
                </c:pt>
                <c:pt idx="7395">
                  <c:v>41205</c:v>
                </c:pt>
                <c:pt idx="7396">
                  <c:v>41206</c:v>
                </c:pt>
                <c:pt idx="7397">
                  <c:v>41207</c:v>
                </c:pt>
                <c:pt idx="7398">
                  <c:v>41208</c:v>
                </c:pt>
                <c:pt idx="7399">
                  <c:v>41211</c:v>
                </c:pt>
                <c:pt idx="7400">
                  <c:v>41212</c:v>
                </c:pt>
                <c:pt idx="7401">
                  <c:v>41213</c:v>
                </c:pt>
                <c:pt idx="7402">
                  <c:v>41214</c:v>
                </c:pt>
                <c:pt idx="7403">
                  <c:v>41215</c:v>
                </c:pt>
                <c:pt idx="7404">
                  <c:v>41218</c:v>
                </c:pt>
                <c:pt idx="7405">
                  <c:v>41219</c:v>
                </c:pt>
                <c:pt idx="7406">
                  <c:v>41220</c:v>
                </c:pt>
                <c:pt idx="7407">
                  <c:v>41221</c:v>
                </c:pt>
                <c:pt idx="7408">
                  <c:v>41222</c:v>
                </c:pt>
                <c:pt idx="7409">
                  <c:v>41225</c:v>
                </c:pt>
                <c:pt idx="7410">
                  <c:v>41226</c:v>
                </c:pt>
                <c:pt idx="7411">
                  <c:v>41227</c:v>
                </c:pt>
                <c:pt idx="7412">
                  <c:v>41228</c:v>
                </c:pt>
                <c:pt idx="7413">
                  <c:v>41229</c:v>
                </c:pt>
                <c:pt idx="7414">
                  <c:v>41232</c:v>
                </c:pt>
                <c:pt idx="7415">
                  <c:v>41233</c:v>
                </c:pt>
                <c:pt idx="7416">
                  <c:v>41234</c:v>
                </c:pt>
                <c:pt idx="7417">
                  <c:v>41236</c:v>
                </c:pt>
                <c:pt idx="7418">
                  <c:v>41239</c:v>
                </c:pt>
                <c:pt idx="7419">
                  <c:v>41240</c:v>
                </c:pt>
                <c:pt idx="7420">
                  <c:v>41241</c:v>
                </c:pt>
                <c:pt idx="7421">
                  <c:v>41242</c:v>
                </c:pt>
                <c:pt idx="7422">
                  <c:v>41243</c:v>
                </c:pt>
                <c:pt idx="7423">
                  <c:v>41246</c:v>
                </c:pt>
                <c:pt idx="7424">
                  <c:v>41247</c:v>
                </c:pt>
                <c:pt idx="7425">
                  <c:v>41248</c:v>
                </c:pt>
                <c:pt idx="7426">
                  <c:v>41249</c:v>
                </c:pt>
                <c:pt idx="7427">
                  <c:v>41250</c:v>
                </c:pt>
                <c:pt idx="7428">
                  <c:v>41253</c:v>
                </c:pt>
                <c:pt idx="7429">
                  <c:v>41254</c:v>
                </c:pt>
                <c:pt idx="7430">
                  <c:v>41255</c:v>
                </c:pt>
                <c:pt idx="7431">
                  <c:v>41256</c:v>
                </c:pt>
                <c:pt idx="7432">
                  <c:v>41257</c:v>
                </c:pt>
                <c:pt idx="7433">
                  <c:v>41260</c:v>
                </c:pt>
                <c:pt idx="7434">
                  <c:v>41261</c:v>
                </c:pt>
                <c:pt idx="7435">
                  <c:v>41262</c:v>
                </c:pt>
                <c:pt idx="7436">
                  <c:v>41263</c:v>
                </c:pt>
                <c:pt idx="7437">
                  <c:v>41264</c:v>
                </c:pt>
                <c:pt idx="7438">
                  <c:v>41267</c:v>
                </c:pt>
                <c:pt idx="7439">
                  <c:v>41269</c:v>
                </c:pt>
                <c:pt idx="7440">
                  <c:v>41270</c:v>
                </c:pt>
                <c:pt idx="7441">
                  <c:v>41271</c:v>
                </c:pt>
                <c:pt idx="7442">
                  <c:v>41274</c:v>
                </c:pt>
                <c:pt idx="7443">
                  <c:v>41276</c:v>
                </c:pt>
                <c:pt idx="7444">
                  <c:v>41277</c:v>
                </c:pt>
                <c:pt idx="7445">
                  <c:v>41278</c:v>
                </c:pt>
                <c:pt idx="7446">
                  <c:v>41281</c:v>
                </c:pt>
                <c:pt idx="7447">
                  <c:v>41282</c:v>
                </c:pt>
                <c:pt idx="7448">
                  <c:v>41283</c:v>
                </c:pt>
                <c:pt idx="7449">
                  <c:v>41284</c:v>
                </c:pt>
                <c:pt idx="7450">
                  <c:v>41285</c:v>
                </c:pt>
                <c:pt idx="7451">
                  <c:v>41288</c:v>
                </c:pt>
                <c:pt idx="7452">
                  <c:v>41289</c:v>
                </c:pt>
                <c:pt idx="7453">
                  <c:v>41290</c:v>
                </c:pt>
                <c:pt idx="7454">
                  <c:v>41291</c:v>
                </c:pt>
                <c:pt idx="7455">
                  <c:v>41292</c:v>
                </c:pt>
                <c:pt idx="7456">
                  <c:v>41296</c:v>
                </c:pt>
                <c:pt idx="7457">
                  <c:v>41297</c:v>
                </c:pt>
                <c:pt idx="7458">
                  <c:v>41298</c:v>
                </c:pt>
                <c:pt idx="7459">
                  <c:v>41299</c:v>
                </c:pt>
                <c:pt idx="7460">
                  <c:v>41302</c:v>
                </c:pt>
                <c:pt idx="7461">
                  <c:v>41303</c:v>
                </c:pt>
                <c:pt idx="7462">
                  <c:v>41304</c:v>
                </c:pt>
                <c:pt idx="7463">
                  <c:v>41305</c:v>
                </c:pt>
                <c:pt idx="7464">
                  <c:v>41306</c:v>
                </c:pt>
                <c:pt idx="7465">
                  <c:v>41309</c:v>
                </c:pt>
                <c:pt idx="7466">
                  <c:v>41310</c:v>
                </c:pt>
                <c:pt idx="7467">
                  <c:v>41311</c:v>
                </c:pt>
                <c:pt idx="7468">
                  <c:v>41312</c:v>
                </c:pt>
                <c:pt idx="7469">
                  <c:v>41313</c:v>
                </c:pt>
                <c:pt idx="7470">
                  <c:v>41316</c:v>
                </c:pt>
                <c:pt idx="7471">
                  <c:v>41317</c:v>
                </c:pt>
                <c:pt idx="7472">
                  <c:v>41318</c:v>
                </c:pt>
                <c:pt idx="7473">
                  <c:v>41319</c:v>
                </c:pt>
                <c:pt idx="7474">
                  <c:v>41320</c:v>
                </c:pt>
                <c:pt idx="7475">
                  <c:v>41324</c:v>
                </c:pt>
                <c:pt idx="7476">
                  <c:v>41325</c:v>
                </c:pt>
                <c:pt idx="7477">
                  <c:v>41326</c:v>
                </c:pt>
                <c:pt idx="7478">
                  <c:v>41327</c:v>
                </c:pt>
                <c:pt idx="7479">
                  <c:v>41330</c:v>
                </c:pt>
                <c:pt idx="7480">
                  <c:v>41331</c:v>
                </c:pt>
                <c:pt idx="7481">
                  <c:v>41332</c:v>
                </c:pt>
                <c:pt idx="7482">
                  <c:v>41333</c:v>
                </c:pt>
                <c:pt idx="7483">
                  <c:v>41334</c:v>
                </c:pt>
                <c:pt idx="7484">
                  <c:v>41337</c:v>
                </c:pt>
                <c:pt idx="7485">
                  <c:v>41338</c:v>
                </c:pt>
                <c:pt idx="7486">
                  <c:v>41339</c:v>
                </c:pt>
                <c:pt idx="7487">
                  <c:v>41340</c:v>
                </c:pt>
                <c:pt idx="7488">
                  <c:v>41341</c:v>
                </c:pt>
                <c:pt idx="7489">
                  <c:v>41344</c:v>
                </c:pt>
                <c:pt idx="7490">
                  <c:v>41345</c:v>
                </c:pt>
                <c:pt idx="7491">
                  <c:v>41346</c:v>
                </c:pt>
                <c:pt idx="7492">
                  <c:v>41347</c:v>
                </c:pt>
                <c:pt idx="7493">
                  <c:v>41348</c:v>
                </c:pt>
                <c:pt idx="7494">
                  <c:v>41351</c:v>
                </c:pt>
                <c:pt idx="7495">
                  <c:v>41352</c:v>
                </c:pt>
                <c:pt idx="7496">
                  <c:v>41353</c:v>
                </c:pt>
                <c:pt idx="7497">
                  <c:v>41354</c:v>
                </c:pt>
                <c:pt idx="7498">
                  <c:v>41355</c:v>
                </c:pt>
                <c:pt idx="7499">
                  <c:v>41358</c:v>
                </c:pt>
                <c:pt idx="7500">
                  <c:v>41359</c:v>
                </c:pt>
                <c:pt idx="7501">
                  <c:v>41360</c:v>
                </c:pt>
                <c:pt idx="7502">
                  <c:v>41361</c:v>
                </c:pt>
                <c:pt idx="7503">
                  <c:v>41365</c:v>
                </c:pt>
                <c:pt idx="7504">
                  <c:v>41366</c:v>
                </c:pt>
                <c:pt idx="7505">
                  <c:v>41367</c:v>
                </c:pt>
                <c:pt idx="7506">
                  <c:v>41368</c:v>
                </c:pt>
                <c:pt idx="7507">
                  <c:v>41369</c:v>
                </c:pt>
                <c:pt idx="7508">
                  <c:v>41372</c:v>
                </c:pt>
                <c:pt idx="7509">
                  <c:v>41373</c:v>
                </c:pt>
                <c:pt idx="7510">
                  <c:v>41374</c:v>
                </c:pt>
                <c:pt idx="7511">
                  <c:v>41375</c:v>
                </c:pt>
                <c:pt idx="7512">
                  <c:v>41376</c:v>
                </c:pt>
                <c:pt idx="7513">
                  <c:v>41379</c:v>
                </c:pt>
                <c:pt idx="7514">
                  <c:v>41380</c:v>
                </c:pt>
                <c:pt idx="7515">
                  <c:v>41381</c:v>
                </c:pt>
                <c:pt idx="7516">
                  <c:v>41382</c:v>
                </c:pt>
                <c:pt idx="7517">
                  <c:v>41383</c:v>
                </c:pt>
                <c:pt idx="7518">
                  <c:v>41386</c:v>
                </c:pt>
                <c:pt idx="7519">
                  <c:v>41387</c:v>
                </c:pt>
                <c:pt idx="7520">
                  <c:v>41388</c:v>
                </c:pt>
                <c:pt idx="7521">
                  <c:v>41389</c:v>
                </c:pt>
                <c:pt idx="7522">
                  <c:v>41390</c:v>
                </c:pt>
                <c:pt idx="7523">
                  <c:v>41393</c:v>
                </c:pt>
                <c:pt idx="7524">
                  <c:v>41394</c:v>
                </c:pt>
                <c:pt idx="7525">
                  <c:v>41395</c:v>
                </c:pt>
                <c:pt idx="7526">
                  <c:v>41396</c:v>
                </c:pt>
                <c:pt idx="7527">
                  <c:v>41397</c:v>
                </c:pt>
                <c:pt idx="7528">
                  <c:v>41400</c:v>
                </c:pt>
                <c:pt idx="7529">
                  <c:v>41401</c:v>
                </c:pt>
                <c:pt idx="7530">
                  <c:v>41402</c:v>
                </c:pt>
                <c:pt idx="7531">
                  <c:v>41403</c:v>
                </c:pt>
                <c:pt idx="7532">
                  <c:v>41404</c:v>
                </c:pt>
                <c:pt idx="7533">
                  <c:v>41407</c:v>
                </c:pt>
                <c:pt idx="7534">
                  <c:v>41408</c:v>
                </c:pt>
                <c:pt idx="7535">
                  <c:v>41409</c:v>
                </c:pt>
                <c:pt idx="7536">
                  <c:v>41410</c:v>
                </c:pt>
                <c:pt idx="7537">
                  <c:v>41411</c:v>
                </c:pt>
                <c:pt idx="7538">
                  <c:v>41414</c:v>
                </c:pt>
                <c:pt idx="7539">
                  <c:v>41415</c:v>
                </c:pt>
                <c:pt idx="7540">
                  <c:v>41416</c:v>
                </c:pt>
                <c:pt idx="7541">
                  <c:v>41417</c:v>
                </c:pt>
                <c:pt idx="7542">
                  <c:v>41418</c:v>
                </c:pt>
                <c:pt idx="7543">
                  <c:v>41422</c:v>
                </c:pt>
                <c:pt idx="7544">
                  <c:v>41423</c:v>
                </c:pt>
                <c:pt idx="7545">
                  <c:v>41424</c:v>
                </c:pt>
                <c:pt idx="7546">
                  <c:v>41425</c:v>
                </c:pt>
                <c:pt idx="7547">
                  <c:v>41428</c:v>
                </c:pt>
                <c:pt idx="7548">
                  <c:v>41429</c:v>
                </c:pt>
                <c:pt idx="7549">
                  <c:v>41430</c:v>
                </c:pt>
                <c:pt idx="7550">
                  <c:v>41431</c:v>
                </c:pt>
                <c:pt idx="7551">
                  <c:v>41432</c:v>
                </c:pt>
                <c:pt idx="7552">
                  <c:v>41435</c:v>
                </c:pt>
                <c:pt idx="7553">
                  <c:v>41436</c:v>
                </c:pt>
                <c:pt idx="7554">
                  <c:v>41437</c:v>
                </c:pt>
                <c:pt idx="7555">
                  <c:v>41438</c:v>
                </c:pt>
                <c:pt idx="7556">
                  <c:v>41439</c:v>
                </c:pt>
                <c:pt idx="7557">
                  <c:v>41442</c:v>
                </c:pt>
                <c:pt idx="7558">
                  <c:v>41443</c:v>
                </c:pt>
                <c:pt idx="7559">
                  <c:v>41444</c:v>
                </c:pt>
                <c:pt idx="7560">
                  <c:v>41445</c:v>
                </c:pt>
                <c:pt idx="7561">
                  <c:v>41446</c:v>
                </c:pt>
                <c:pt idx="7562">
                  <c:v>41449</c:v>
                </c:pt>
                <c:pt idx="7563">
                  <c:v>41450</c:v>
                </c:pt>
                <c:pt idx="7564">
                  <c:v>41451</c:v>
                </c:pt>
                <c:pt idx="7565">
                  <c:v>41452</c:v>
                </c:pt>
                <c:pt idx="7566">
                  <c:v>41453</c:v>
                </c:pt>
                <c:pt idx="7567">
                  <c:v>41456</c:v>
                </c:pt>
                <c:pt idx="7568">
                  <c:v>41457</c:v>
                </c:pt>
                <c:pt idx="7569">
                  <c:v>41458</c:v>
                </c:pt>
                <c:pt idx="7570">
                  <c:v>41460</c:v>
                </c:pt>
                <c:pt idx="7571">
                  <c:v>41463</c:v>
                </c:pt>
                <c:pt idx="7572">
                  <c:v>41464</c:v>
                </c:pt>
                <c:pt idx="7573">
                  <c:v>41465</c:v>
                </c:pt>
                <c:pt idx="7574">
                  <c:v>41466</c:v>
                </c:pt>
                <c:pt idx="7575">
                  <c:v>41467</c:v>
                </c:pt>
                <c:pt idx="7576">
                  <c:v>41470</c:v>
                </c:pt>
                <c:pt idx="7577">
                  <c:v>41471</c:v>
                </c:pt>
                <c:pt idx="7578">
                  <c:v>41472</c:v>
                </c:pt>
                <c:pt idx="7579">
                  <c:v>41473</c:v>
                </c:pt>
                <c:pt idx="7580">
                  <c:v>41474</c:v>
                </c:pt>
                <c:pt idx="7581">
                  <c:v>41477</c:v>
                </c:pt>
                <c:pt idx="7582">
                  <c:v>41478</c:v>
                </c:pt>
                <c:pt idx="7583">
                  <c:v>41479</c:v>
                </c:pt>
                <c:pt idx="7584">
                  <c:v>41480</c:v>
                </c:pt>
                <c:pt idx="7585">
                  <c:v>41481</c:v>
                </c:pt>
                <c:pt idx="7586">
                  <c:v>41484</c:v>
                </c:pt>
                <c:pt idx="7587">
                  <c:v>41485</c:v>
                </c:pt>
                <c:pt idx="7588">
                  <c:v>41486</c:v>
                </c:pt>
                <c:pt idx="7589">
                  <c:v>41487</c:v>
                </c:pt>
                <c:pt idx="7590">
                  <c:v>41488</c:v>
                </c:pt>
                <c:pt idx="7591">
                  <c:v>41491</c:v>
                </c:pt>
                <c:pt idx="7592">
                  <c:v>41492</c:v>
                </c:pt>
                <c:pt idx="7593">
                  <c:v>41493</c:v>
                </c:pt>
                <c:pt idx="7594">
                  <c:v>41494</c:v>
                </c:pt>
                <c:pt idx="7595">
                  <c:v>41495</c:v>
                </c:pt>
                <c:pt idx="7596">
                  <c:v>41498</c:v>
                </c:pt>
                <c:pt idx="7597">
                  <c:v>41499</c:v>
                </c:pt>
                <c:pt idx="7598">
                  <c:v>41500</c:v>
                </c:pt>
                <c:pt idx="7599">
                  <c:v>41501</c:v>
                </c:pt>
                <c:pt idx="7600">
                  <c:v>41502</c:v>
                </c:pt>
                <c:pt idx="7601">
                  <c:v>41505</c:v>
                </c:pt>
                <c:pt idx="7602">
                  <c:v>41506</c:v>
                </c:pt>
                <c:pt idx="7603">
                  <c:v>41507</c:v>
                </c:pt>
                <c:pt idx="7604">
                  <c:v>41508</c:v>
                </c:pt>
                <c:pt idx="7605">
                  <c:v>41509</c:v>
                </c:pt>
                <c:pt idx="7606">
                  <c:v>41512</c:v>
                </c:pt>
                <c:pt idx="7607">
                  <c:v>41513</c:v>
                </c:pt>
                <c:pt idx="7608">
                  <c:v>41514</c:v>
                </c:pt>
                <c:pt idx="7609">
                  <c:v>41515</c:v>
                </c:pt>
                <c:pt idx="7610">
                  <c:v>41516</c:v>
                </c:pt>
                <c:pt idx="7611">
                  <c:v>41520</c:v>
                </c:pt>
                <c:pt idx="7612">
                  <c:v>41521</c:v>
                </c:pt>
                <c:pt idx="7613">
                  <c:v>41522</c:v>
                </c:pt>
                <c:pt idx="7614">
                  <c:v>41523</c:v>
                </c:pt>
                <c:pt idx="7615">
                  <c:v>41526</c:v>
                </c:pt>
                <c:pt idx="7616">
                  <c:v>41527</c:v>
                </c:pt>
                <c:pt idx="7617">
                  <c:v>41528</c:v>
                </c:pt>
                <c:pt idx="7618">
                  <c:v>41529</c:v>
                </c:pt>
                <c:pt idx="7619">
                  <c:v>41530</c:v>
                </c:pt>
                <c:pt idx="7620">
                  <c:v>41533</c:v>
                </c:pt>
                <c:pt idx="7621">
                  <c:v>41534</c:v>
                </c:pt>
                <c:pt idx="7622">
                  <c:v>41535</c:v>
                </c:pt>
                <c:pt idx="7623">
                  <c:v>41536</c:v>
                </c:pt>
                <c:pt idx="7624">
                  <c:v>41537</c:v>
                </c:pt>
                <c:pt idx="7625">
                  <c:v>41540</c:v>
                </c:pt>
                <c:pt idx="7626">
                  <c:v>41541</c:v>
                </c:pt>
                <c:pt idx="7627">
                  <c:v>41542</c:v>
                </c:pt>
                <c:pt idx="7628">
                  <c:v>41543</c:v>
                </c:pt>
                <c:pt idx="7629">
                  <c:v>41544</c:v>
                </c:pt>
                <c:pt idx="7630">
                  <c:v>41547</c:v>
                </c:pt>
                <c:pt idx="7631">
                  <c:v>41548</c:v>
                </c:pt>
                <c:pt idx="7632">
                  <c:v>41549</c:v>
                </c:pt>
                <c:pt idx="7633">
                  <c:v>41550</c:v>
                </c:pt>
                <c:pt idx="7634">
                  <c:v>41551</c:v>
                </c:pt>
                <c:pt idx="7635">
                  <c:v>41554</c:v>
                </c:pt>
                <c:pt idx="7636">
                  <c:v>41555</c:v>
                </c:pt>
                <c:pt idx="7637">
                  <c:v>41556</c:v>
                </c:pt>
                <c:pt idx="7638">
                  <c:v>41557</c:v>
                </c:pt>
                <c:pt idx="7639">
                  <c:v>41558</c:v>
                </c:pt>
                <c:pt idx="7640">
                  <c:v>41561</c:v>
                </c:pt>
                <c:pt idx="7641">
                  <c:v>41562</c:v>
                </c:pt>
                <c:pt idx="7642">
                  <c:v>41563</c:v>
                </c:pt>
                <c:pt idx="7643">
                  <c:v>41564</c:v>
                </c:pt>
                <c:pt idx="7644">
                  <c:v>41565</c:v>
                </c:pt>
                <c:pt idx="7645">
                  <c:v>41568</c:v>
                </c:pt>
                <c:pt idx="7646">
                  <c:v>41569</c:v>
                </c:pt>
                <c:pt idx="7647">
                  <c:v>41570</c:v>
                </c:pt>
                <c:pt idx="7648">
                  <c:v>41571</c:v>
                </c:pt>
                <c:pt idx="7649">
                  <c:v>41572</c:v>
                </c:pt>
                <c:pt idx="7650">
                  <c:v>41575</c:v>
                </c:pt>
                <c:pt idx="7651">
                  <c:v>41576</c:v>
                </c:pt>
                <c:pt idx="7652">
                  <c:v>41577</c:v>
                </c:pt>
                <c:pt idx="7653">
                  <c:v>41578</c:v>
                </c:pt>
                <c:pt idx="7654">
                  <c:v>41579</c:v>
                </c:pt>
                <c:pt idx="7655">
                  <c:v>41582</c:v>
                </c:pt>
                <c:pt idx="7656">
                  <c:v>41583</c:v>
                </c:pt>
                <c:pt idx="7657">
                  <c:v>41584</c:v>
                </c:pt>
                <c:pt idx="7658">
                  <c:v>41585</c:v>
                </c:pt>
                <c:pt idx="7659">
                  <c:v>41586</c:v>
                </c:pt>
                <c:pt idx="7660">
                  <c:v>41589</c:v>
                </c:pt>
                <c:pt idx="7661">
                  <c:v>41590</c:v>
                </c:pt>
                <c:pt idx="7662">
                  <c:v>41591</c:v>
                </c:pt>
                <c:pt idx="7663">
                  <c:v>41592</c:v>
                </c:pt>
                <c:pt idx="7664">
                  <c:v>41593</c:v>
                </c:pt>
                <c:pt idx="7665">
                  <c:v>41596</c:v>
                </c:pt>
                <c:pt idx="7666">
                  <c:v>41597</c:v>
                </c:pt>
                <c:pt idx="7667">
                  <c:v>41598</c:v>
                </c:pt>
                <c:pt idx="7668">
                  <c:v>41599</c:v>
                </c:pt>
                <c:pt idx="7669">
                  <c:v>41600</c:v>
                </c:pt>
                <c:pt idx="7670">
                  <c:v>41603</c:v>
                </c:pt>
                <c:pt idx="7671">
                  <c:v>41604</c:v>
                </c:pt>
                <c:pt idx="7672">
                  <c:v>41605</c:v>
                </c:pt>
                <c:pt idx="7673">
                  <c:v>41607</c:v>
                </c:pt>
                <c:pt idx="7674">
                  <c:v>41610</c:v>
                </c:pt>
                <c:pt idx="7675">
                  <c:v>41611</c:v>
                </c:pt>
                <c:pt idx="7676">
                  <c:v>41612</c:v>
                </c:pt>
                <c:pt idx="7677">
                  <c:v>41613</c:v>
                </c:pt>
                <c:pt idx="7678">
                  <c:v>41614</c:v>
                </c:pt>
                <c:pt idx="7679">
                  <c:v>41617</c:v>
                </c:pt>
                <c:pt idx="7680">
                  <c:v>41618</c:v>
                </c:pt>
                <c:pt idx="7681">
                  <c:v>41619</c:v>
                </c:pt>
                <c:pt idx="7682">
                  <c:v>41620</c:v>
                </c:pt>
                <c:pt idx="7683">
                  <c:v>41621</c:v>
                </c:pt>
                <c:pt idx="7684">
                  <c:v>41624</c:v>
                </c:pt>
                <c:pt idx="7685">
                  <c:v>41625</c:v>
                </c:pt>
                <c:pt idx="7686">
                  <c:v>41626</c:v>
                </c:pt>
                <c:pt idx="7687">
                  <c:v>41627</c:v>
                </c:pt>
                <c:pt idx="7688">
                  <c:v>41628</c:v>
                </c:pt>
                <c:pt idx="7689">
                  <c:v>41631</c:v>
                </c:pt>
                <c:pt idx="7690">
                  <c:v>41632</c:v>
                </c:pt>
                <c:pt idx="7691">
                  <c:v>41634</c:v>
                </c:pt>
                <c:pt idx="7692">
                  <c:v>41635</c:v>
                </c:pt>
                <c:pt idx="7693">
                  <c:v>41638</c:v>
                </c:pt>
                <c:pt idx="7694">
                  <c:v>41639</c:v>
                </c:pt>
                <c:pt idx="7695">
                  <c:v>41641</c:v>
                </c:pt>
                <c:pt idx="7696">
                  <c:v>41642</c:v>
                </c:pt>
                <c:pt idx="7697">
                  <c:v>41645</c:v>
                </c:pt>
                <c:pt idx="7698">
                  <c:v>41646</c:v>
                </c:pt>
                <c:pt idx="7699">
                  <c:v>41647</c:v>
                </c:pt>
                <c:pt idx="7700">
                  <c:v>41648</c:v>
                </c:pt>
                <c:pt idx="7701">
                  <c:v>41649</c:v>
                </c:pt>
                <c:pt idx="7702">
                  <c:v>41652</c:v>
                </c:pt>
                <c:pt idx="7703">
                  <c:v>41653</c:v>
                </c:pt>
                <c:pt idx="7704">
                  <c:v>41654</c:v>
                </c:pt>
                <c:pt idx="7705">
                  <c:v>41655</c:v>
                </c:pt>
                <c:pt idx="7706">
                  <c:v>41656</c:v>
                </c:pt>
                <c:pt idx="7707">
                  <c:v>41660</c:v>
                </c:pt>
                <c:pt idx="7708">
                  <c:v>41661</c:v>
                </c:pt>
                <c:pt idx="7709">
                  <c:v>41662</c:v>
                </c:pt>
                <c:pt idx="7710">
                  <c:v>41663</c:v>
                </c:pt>
                <c:pt idx="7711">
                  <c:v>41666</c:v>
                </c:pt>
                <c:pt idx="7712">
                  <c:v>41667</c:v>
                </c:pt>
                <c:pt idx="7713">
                  <c:v>41668</c:v>
                </c:pt>
                <c:pt idx="7714">
                  <c:v>41669</c:v>
                </c:pt>
                <c:pt idx="7715">
                  <c:v>41670</c:v>
                </c:pt>
                <c:pt idx="7716">
                  <c:v>41673</c:v>
                </c:pt>
                <c:pt idx="7717">
                  <c:v>41674</c:v>
                </c:pt>
                <c:pt idx="7718">
                  <c:v>41675</c:v>
                </c:pt>
                <c:pt idx="7719">
                  <c:v>41676</c:v>
                </c:pt>
                <c:pt idx="7720">
                  <c:v>41677</c:v>
                </c:pt>
                <c:pt idx="7721">
                  <c:v>41680</c:v>
                </c:pt>
                <c:pt idx="7722">
                  <c:v>41681</c:v>
                </c:pt>
                <c:pt idx="7723">
                  <c:v>41682</c:v>
                </c:pt>
                <c:pt idx="7724">
                  <c:v>41683</c:v>
                </c:pt>
                <c:pt idx="7725">
                  <c:v>41684</c:v>
                </c:pt>
                <c:pt idx="7726">
                  <c:v>41688</c:v>
                </c:pt>
                <c:pt idx="7727">
                  <c:v>41689</c:v>
                </c:pt>
                <c:pt idx="7728">
                  <c:v>41690</c:v>
                </c:pt>
                <c:pt idx="7729">
                  <c:v>41691</c:v>
                </c:pt>
                <c:pt idx="7730">
                  <c:v>41694</c:v>
                </c:pt>
                <c:pt idx="7731">
                  <c:v>41695</c:v>
                </c:pt>
                <c:pt idx="7732">
                  <c:v>41696</c:v>
                </c:pt>
                <c:pt idx="7733">
                  <c:v>41697</c:v>
                </c:pt>
                <c:pt idx="7734">
                  <c:v>41698</c:v>
                </c:pt>
                <c:pt idx="7735">
                  <c:v>41701</c:v>
                </c:pt>
                <c:pt idx="7736">
                  <c:v>41702</c:v>
                </c:pt>
                <c:pt idx="7737">
                  <c:v>41703</c:v>
                </c:pt>
                <c:pt idx="7738">
                  <c:v>41704</c:v>
                </c:pt>
                <c:pt idx="7739">
                  <c:v>41705</c:v>
                </c:pt>
                <c:pt idx="7740">
                  <c:v>41708</c:v>
                </c:pt>
                <c:pt idx="7741">
                  <c:v>41709</c:v>
                </c:pt>
                <c:pt idx="7742">
                  <c:v>41710</c:v>
                </c:pt>
                <c:pt idx="7743">
                  <c:v>41711</c:v>
                </c:pt>
                <c:pt idx="7744">
                  <c:v>41712</c:v>
                </c:pt>
                <c:pt idx="7745">
                  <c:v>41715</c:v>
                </c:pt>
                <c:pt idx="7746">
                  <c:v>41716</c:v>
                </c:pt>
                <c:pt idx="7747">
                  <c:v>41717</c:v>
                </c:pt>
                <c:pt idx="7748">
                  <c:v>41718</c:v>
                </c:pt>
                <c:pt idx="7749">
                  <c:v>41719</c:v>
                </c:pt>
                <c:pt idx="7750">
                  <c:v>41722</c:v>
                </c:pt>
                <c:pt idx="7751">
                  <c:v>41723</c:v>
                </c:pt>
                <c:pt idx="7752">
                  <c:v>41724</c:v>
                </c:pt>
                <c:pt idx="7753">
                  <c:v>41725</c:v>
                </c:pt>
                <c:pt idx="7754">
                  <c:v>41726</c:v>
                </c:pt>
                <c:pt idx="7755">
                  <c:v>41729</c:v>
                </c:pt>
                <c:pt idx="7756">
                  <c:v>41730</c:v>
                </c:pt>
                <c:pt idx="7757">
                  <c:v>41731</c:v>
                </c:pt>
                <c:pt idx="7758">
                  <c:v>41732</c:v>
                </c:pt>
                <c:pt idx="7759">
                  <c:v>41733</c:v>
                </c:pt>
                <c:pt idx="7760">
                  <c:v>41736</c:v>
                </c:pt>
                <c:pt idx="7761">
                  <c:v>41737</c:v>
                </c:pt>
                <c:pt idx="7762">
                  <c:v>41738</c:v>
                </c:pt>
                <c:pt idx="7763">
                  <c:v>41739</c:v>
                </c:pt>
                <c:pt idx="7764">
                  <c:v>41740</c:v>
                </c:pt>
                <c:pt idx="7765">
                  <c:v>41743</c:v>
                </c:pt>
                <c:pt idx="7766">
                  <c:v>41744</c:v>
                </c:pt>
                <c:pt idx="7767">
                  <c:v>41745</c:v>
                </c:pt>
                <c:pt idx="7768">
                  <c:v>41746</c:v>
                </c:pt>
                <c:pt idx="7769">
                  <c:v>41750</c:v>
                </c:pt>
                <c:pt idx="7770">
                  <c:v>41751</c:v>
                </c:pt>
                <c:pt idx="7771">
                  <c:v>41752</c:v>
                </c:pt>
                <c:pt idx="7772">
                  <c:v>41753</c:v>
                </c:pt>
                <c:pt idx="7773">
                  <c:v>41754</c:v>
                </c:pt>
                <c:pt idx="7774">
                  <c:v>41757</c:v>
                </c:pt>
                <c:pt idx="7775">
                  <c:v>41758</c:v>
                </c:pt>
                <c:pt idx="7776">
                  <c:v>41759</c:v>
                </c:pt>
                <c:pt idx="7777">
                  <c:v>41760</c:v>
                </c:pt>
                <c:pt idx="7778">
                  <c:v>41761</c:v>
                </c:pt>
                <c:pt idx="7779">
                  <c:v>41764</c:v>
                </c:pt>
                <c:pt idx="7780">
                  <c:v>41765</c:v>
                </c:pt>
                <c:pt idx="7781">
                  <c:v>41766</c:v>
                </c:pt>
                <c:pt idx="7782">
                  <c:v>41767</c:v>
                </c:pt>
                <c:pt idx="7783">
                  <c:v>41768</c:v>
                </c:pt>
                <c:pt idx="7784">
                  <c:v>41771</c:v>
                </c:pt>
                <c:pt idx="7785">
                  <c:v>41772</c:v>
                </c:pt>
                <c:pt idx="7786">
                  <c:v>41773</c:v>
                </c:pt>
                <c:pt idx="7787">
                  <c:v>41774</c:v>
                </c:pt>
                <c:pt idx="7788">
                  <c:v>41775</c:v>
                </c:pt>
                <c:pt idx="7789">
                  <c:v>41778</c:v>
                </c:pt>
                <c:pt idx="7790">
                  <c:v>41779</c:v>
                </c:pt>
                <c:pt idx="7791">
                  <c:v>41780</c:v>
                </c:pt>
                <c:pt idx="7792">
                  <c:v>41781</c:v>
                </c:pt>
                <c:pt idx="7793">
                  <c:v>41782</c:v>
                </c:pt>
                <c:pt idx="7794">
                  <c:v>41786</c:v>
                </c:pt>
                <c:pt idx="7795">
                  <c:v>41787</c:v>
                </c:pt>
                <c:pt idx="7796">
                  <c:v>41788</c:v>
                </c:pt>
                <c:pt idx="7797">
                  <c:v>41789</c:v>
                </c:pt>
                <c:pt idx="7798">
                  <c:v>41792</c:v>
                </c:pt>
                <c:pt idx="7799">
                  <c:v>41793</c:v>
                </c:pt>
                <c:pt idx="7800">
                  <c:v>41794</c:v>
                </c:pt>
                <c:pt idx="7801">
                  <c:v>41795</c:v>
                </c:pt>
                <c:pt idx="7802">
                  <c:v>41796</c:v>
                </c:pt>
                <c:pt idx="7803">
                  <c:v>41799</c:v>
                </c:pt>
                <c:pt idx="7804">
                  <c:v>41800</c:v>
                </c:pt>
                <c:pt idx="7805">
                  <c:v>41801</c:v>
                </c:pt>
                <c:pt idx="7806">
                  <c:v>41802</c:v>
                </c:pt>
                <c:pt idx="7807">
                  <c:v>41803</c:v>
                </c:pt>
                <c:pt idx="7808">
                  <c:v>41806</c:v>
                </c:pt>
                <c:pt idx="7809">
                  <c:v>41807</c:v>
                </c:pt>
                <c:pt idx="7810">
                  <c:v>41808</c:v>
                </c:pt>
                <c:pt idx="7811">
                  <c:v>41809</c:v>
                </c:pt>
                <c:pt idx="7812">
                  <c:v>41810</c:v>
                </c:pt>
                <c:pt idx="7813">
                  <c:v>41813</c:v>
                </c:pt>
                <c:pt idx="7814">
                  <c:v>41814</c:v>
                </c:pt>
                <c:pt idx="7815">
                  <c:v>41815</c:v>
                </c:pt>
                <c:pt idx="7816">
                  <c:v>41816</c:v>
                </c:pt>
                <c:pt idx="7817">
                  <c:v>41817</c:v>
                </c:pt>
                <c:pt idx="7818">
                  <c:v>41820</c:v>
                </c:pt>
                <c:pt idx="7819">
                  <c:v>41821</c:v>
                </c:pt>
                <c:pt idx="7820">
                  <c:v>41822</c:v>
                </c:pt>
                <c:pt idx="7821">
                  <c:v>41823</c:v>
                </c:pt>
                <c:pt idx="7822">
                  <c:v>41827</c:v>
                </c:pt>
                <c:pt idx="7823">
                  <c:v>41828</c:v>
                </c:pt>
                <c:pt idx="7824">
                  <c:v>41829</c:v>
                </c:pt>
                <c:pt idx="7825">
                  <c:v>41830</c:v>
                </c:pt>
                <c:pt idx="7826">
                  <c:v>41831</c:v>
                </c:pt>
                <c:pt idx="7827">
                  <c:v>41834</c:v>
                </c:pt>
                <c:pt idx="7828">
                  <c:v>41835</c:v>
                </c:pt>
                <c:pt idx="7829">
                  <c:v>41836</c:v>
                </c:pt>
                <c:pt idx="7830">
                  <c:v>41837</c:v>
                </c:pt>
                <c:pt idx="7831">
                  <c:v>41838</c:v>
                </c:pt>
                <c:pt idx="7832">
                  <c:v>41841</c:v>
                </c:pt>
                <c:pt idx="7833">
                  <c:v>41842</c:v>
                </c:pt>
                <c:pt idx="7834">
                  <c:v>41843</c:v>
                </c:pt>
                <c:pt idx="7835">
                  <c:v>41844</c:v>
                </c:pt>
                <c:pt idx="7836">
                  <c:v>41845</c:v>
                </c:pt>
                <c:pt idx="7837">
                  <c:v>41848</c:v>
                </c:pt>
                <c:pt idx="7838">
                  <c:v>41849</c:v>
                </c:pt>
                <c:pt idx="7839">
                  <c:v>41850</c:v>
                </c:pt>
                <c:pt idx="7840">
                  <c:v>41851</c:v>
                </c:pt>
                <c:pt idx="7841">
                  <c:v>41852</c:v>
                </c:pt>
                <c:pt idx="7842">
                  <c:v>41855</c:v>
                </c:pt>
                <c:pt idx="7843">
                  <c:v>41856</c:v>
                </c:pt>
                <c:pt idx="7844">
                  <c:v>41857</c:v>
                </c:pt>
                <c:pt idx="7845">
                  <c:v>41858</c:v>
                </c:pt>
                <c:pt idx="7846">
                  <c:v>41859</c:v>
                </c:pt>
                <c:pt idx="7847">
                  <c:v>41862</c:v>
                </c:pt>
                <c:pt idx="7848">
                  <c:v>41863</c:v>
                </c:pt>
                <c:pt idx="7849">
                  <c:v>41864</c:v>
                </c:pt>
                <c:pt idx="7850">
                  <c:v>41865</c:v>
                </c:pt>
                <c:pt idx="7851">
                  <c:v>41866</c:v>
                </c:pt>
                <c:pt idx="7852">
                  <c:v>41869</c:v>
                </c:pt>
                <c:pt idx="7853">
                  <c:v>41870</c:v>
                </c:pt>
                <c:pt idx="7854">
                  <c:v>41871</c:v>
                </c:pt>
                <c:pt idx="7855">
                  <c:v>41872</c:v>
                </c:pt>
                <c:pt idx="7856">
                  <c:v>41873</c:v>
                </c:pt>
                <c:pt idx="7857">
                  <c:v>41876</c:v>
                </c:pt>
                <c:pt idx="7858">
                  <c:v>41877</c:v>
                </c:pt>
                <c:pt idx="7859">
                  <c:v>41878</c:v>
                </c:pt>
                <c:pt idx="7860">
                  <c:v>41879</c:v>
                </c:pt>
                <c:pt idx="7861">
                  <c:v>41880</c:v>
                </c:pt>
                <c:pt idx="7862">
                  <c:v>41884</c:v>
                </c:pt>
                <c:pt idx="7863">
                  <c:v>41885</c:v>
                </c:pt>
                <c:pt idx="7864">
                  <c:v>41886</c:v>
                </c:pt>
                <c:pt idx="7865">
                  <c:v>41887</c:v>
                </c:pt>
                <c:pt idx="7866">
                  <c:v>41890</c:v>
                </c:pt>
                <c:pt idx="7867">
                  <c:v>41891</c:v>
                </c:pt>
                <c:pt idx="7868">
                  <c:v>41892</c:v>
                </c:pt>
                <c:pt idx="7869">
                  <c:v>41893</c:v>
                </c:pt>
                <c:pt idx="7870">
                  <c:v>41894</c:v>
                </c:pt>
                <c:pt idx="7871">
                  <c:v>41897</c:v>
                </c:pt>
                <c:pt idx="7872">
                  <c:v>41898</c:v>
                </c:pt>
                <c:pt idx="7873">
                  <c:v>41899</c:v>
                </c:pt>
                <c:pt idx="7874">
                  <c:v>41900</c:v>
                </c:pt>
                <c:pt idx="7875">
                  <c:v>41901</c:v>
                </c:pt>
                <c:pt idx="7876">
                  <c:v>41904</c:v>
                </c:pt>
                <c:pt idx="7877">
                  <c:v>41905</c:v>
                </c:pt>
                <c:pt idx="7878">
                  <c:v>41906</c:v>
                </c:pt>
                <c:pt idx="7879">
                  <c:v>41907</c:v>
                </c:pt>
                <c:pt idx="7880">
                  <c:v>41908</c:v>
                </c:pt>
                <c:pt idx="7881">
                  <c:v>41911</c:v>
                </c:pt>
                <c:pt idx="7882">
                  <c:v>41912</c:v>
                </c:pt>
                <c:pt idx="7883">
                  <c:v>41913</c:v>
                </c:pt>
                <c:pt idx="7884">
                  <c:v>41914</c:v>
                </c:pt>
                <c:pt idx="7885">
                  <c:v>41915</c:v>
                </c:pt>
                <c:pt idx="7886">
                  <c:v>41918</c:v>
                </c:pt>
                <c:pt idx="7887">
                  <c:v>41919</c:v>
                </c:pt>
                <c:pt idx="7888">
                  <c:v>41920</c:v>
                </c:pt>
                <c:pt idx="7889">
                  <c:v>41921</c:v>
                </c:pt>
                <c:pt idx="7890">
                  <c:v>41922</c:v>
                </c:pt>
                <c:pt idx="7891">
                  <c:v>41925</c:v>
                </c:pt>
                <c:pt idx="7892">
                  <c:v>41926</c:v>
                </c:pt>
                <c:pt idx="7893">
                  <c:v>41927</c:v>
                </c:pt>
                <c:pt idx="7894">
                  <c:v>41928</c:v>
                </c:pt>
                <c:pt idx="7895">
                  <c:v>41929</c:v>
                </c:pt>
                <c:pt idx="7896">
                  <c:v>41932</c:v>
                </c:pt>
                <c:pt idx="7897">
                  <c:v>41933</c:v>
                </c:pt>
                <c:pt idx="7898">
                  <c:v>41934</c:v>
                </c:pt>
                <c:pt idx="7899">
                  <c:v>41935</c:v>
                </c:pt>
                <c:pt idx="7900">
                  <c:v>41936</c:v>
                </c:pt>
                <c:pt idx="7901">
                  <c:v>41939</c:v>
                </c:pt>
                <c:pt idx="7902">
                  <c:v>41940</c:v>
                </c:pt>
                <c:pt idx="7903">
                  <c:v>41941</c:v>
                </c:pt>
                <c:pt idx="7904">
                  <c:v>41942</c:v>
                </c:pt>
                <c:pt idx="7905">
                  <c:v>41943</c:v>
                </c:pt>
                <c:pt idx="7906">
                  <c:v>41946</c:v>
                </c:pt>
                <c:pt idx="7907">
                  <c:v>41947</c:v>
                </c:pt>
                <c:pt idx="7908">
                  <c:v>41948</c:v>
                </c:pt>
                <c:pt idx="7909">
                  <c:v>41949</c:v>
                </c:pt>
                <c:pt idx="7910">
                  <c:v>41950</c:v>
                </c:pt>
                <c:pt idx="7911">
                  <c:v>41953</c:v>
                </c:pt>
                <c:pt idx="7912">
                  <c:v>41954</c:v>
                </c:pt>
                <c:pt idx="7913">
                  <c:v>41955</c:v>
                </c:pt>
                <c:pt idx="7914">
                  <c:v>41956</c:v>
                </c:pt>
                <c:pt idx="7915">
                  <c:v>41957</c:v>
                </c:pt>
                <c:pt idx="7916">
                  <c:v>41960</c:v>
                </c:pt>
                <c:pt idx="7917">
                  <c:v>41961</c:v>
                </c:pt>
                <c:pt idx="7918">
                  <c:v>41962</c:v>
                </c:pt>
                <c:pt idx="7919">
                  <c:v>41963</c:v>
                </c:pt>
                <c:pt idx="7920">
                  <c:v>41964</c:v>
                </c:pt>
                <c:pt idx="7921">
                  <c:v>41967</c:v>
                </c:pt>
                <c:pt idx="7922">
                  <c:v>41968</c:v>
                </c:pt>
                <c:pt idx="7923">
                  <c:v>41969</c:v>
                </c:pt>
                <c:pt idx="7924">
                  <c:v>41971</c:v>
                </c:pt>
                <c:pt idx="7925">
                  <c:v>41974</c:v>
                </c:pt>
                <c:pt idx="7926">
                  <c:v>41975</c:v>
                </c:pt>
                <c:pt idx="7927">
                  <c:v>41976</c:v>
                </c:pt>
                <c:pt idx="7928">
                  <c:v>41977</c:v>
                </c:pt>
                <c:pt idx="7929">
                  <c:v>41978</c:v>
                </c:pt>
                <c:pt idx="7930">
                  <c:v>41981</c:v>
                </c:pt>
                <c:pt idx="7931">
                  <c:v>41982</c:v>
                </c:pt>
                <c:pt idx="7932">
                  <c:v>41983</c:v>
                </c:pt>
                <c:pt idx="7933">
                  <c:v>41984</c:v>
                </c:pt>
                <c:pt idx="7934">
                  <c:v>41985</c:v>
                </c:pt>
                <c:pt idx="7935">
                  <c:v>41988</c:v>
                </c:pt>
                <c:pt idx="7936">
                  <c:v>41989</c:v>
                </c:pt>
                <c:pt idx="7937">
                  <c:v>41990</c:v>
                </c:pt>
                <c:pt idx="7938">
                  <c:v>41991</c:v>
                </c:pt>
                <c:pt idx="7939">
                  <c:v>41992</c:v>
                </c:pt>
                <c:pt idx="7940">
                  <c:v>41995</c:v>
                </c:pt>
                <c:pt idx="7941">
                  <c:v>41996</c:v>
                </c:pt>
                <c:pt idx="7942">
                  <c:v>41997</c:v>
                </c:pt>
                <c:pt idx="7943">
                  <c:v>41999</c:v>
                </c:pt>
                <c:pt idx="7944">
                  <c:v>42002</c:v>
                </c:pt>
                <c:pt idx="7945">
                  <c:v>42003</c:v>
                </c:pt>
                <c:pt idx="7946">
                  <c:v>42004</c:v>
                </c:pt>
                <c:pt idx="7947">
                  <c:v>42006</c:v>
                </c:pt>
                <c:pt idx="7948">
                  <c:v>42009</c:v>
                </c:pt>
                <c:pt idx="7949">
                  <c:v>42010</c:v>
                </c:pt>
                <c:pt idx="7950">
                  <c:v>42011</c:v>
                </c:pt>
                <c:pt idx="7951">
                  <c:v>42012</c:v>
                </c:pt>
                <c:pt idx="7952">
                  <c:v>42013</c:v>
                </c:pt>
                <c:pt idx="7953">
                  <c:v>42016</c:v>
                </c:pt>
                <c:pt idx="7954">
                  <c:v>42017</c:v>
                </c:pt>
                <c:pt idx="7955">
                  <c:v>42018</c:v>
                </c:pt>
                <c:pt idx="7956">
                  <c:v>42019</c:v>
                </c:pt>
                <c:pt idx="7957">
                  <c:v>42020</c:v>
                </c:pt>
                <c:pt idx="7958">
                  <c:v>42024</c:v>
                </c:pt>
                <c:pt idx="7959">
                  <c:v>42025</c:v>
                </c:pt>
                <c:pt idx="7960">
                  <c:v>42026</c:v>
                </c:pt>
                <c:pt idx="7961">
                  <c:v>42027</c:v>
                </c:pt>
                <c:pt idx="7962">
                  <c:v>42030</c:v>
                </c:pt>
                <c:pt idx="7963">
                  <c:v>42031</c:v>
                </c:pt>
                <c:pt idx="7964">
                  <c:v>42032</c:v>
                </c:pt>
                <c:pt idx="7965">
                  <c:v>42033</c:v>
                </c:pt>
                <c:pt idx="7966">
                  <c:v>42034</c:v>
                </c:pt>
                <c:pt idx="7967">
                  <c:v>42037</c:v>
                </c:pt>
                <c:pt idx="7968">
                  <c:v>42038</c:v>
                </c:pt>
                <c:pt idx="7969">
                  <c:v>42039</c:v>
                </c:pt>
                <c:pt idx="7970">
                  <c:v>42040</c:v>
                </c:pt>
                <c:pt idx="7971">
                  <c:v>42041</c:v>
                </c:pt>
                <c:pt idx="7972">
                  <c:v>42044</c:v>
                </c:pt>
                <c:pt idx="7973">
                  <c:v>42045</c:v>
                </c:pt>
                <c:pt idx="7974">
                  <c:v>42046</c:v>
                </c:pt>
                <c:pt idx="7975">
                  <c:v>42047</c:v>
                </c:pt>
                <c:pt idx="7976">
                  <c:v>42048</c:v>
                </c:pt>
                <c:pt idx="7977">
                  <c:v>42052</c:v>
                </c:pt>
                <c:pt idx="7978">
                  <c:v>42053</c:v>
                </c:pt>
                <c:pt idx="7979">
                  <c:v>42054</c:v>
                </c:pt>
                <c:pt idx="7980">
                  <c:v>42055</c:v>
                </c:pt>
                <c:pt idx="7981">
                  <c:v>42058</c:v>
                </c:pt>
                <c:pt idx="7982">
                  <c:v>42059</c:v>
                </c:pt>
                <c:pt idx="7983">
                  <c:v>42060</c:v>
                </c:pt>
                <c:pt idx="7984">
                  <c:v>42061</c:v>
                </c:pt>
                <c:pt idx="7985">
                  <c:v>42062</c:v>
                </c:pt>
                <c:pt idx="7986">
                  <c:v>42065</c:v>
                </c:pt>
                <c:pt idx="7987">
                  <c:v>42066</c:v>
                </c:pt>
                <c:pt idx="7988">
                  <c:v>42067</c:v>
                </c:pt>
                <c:pt idx="7989">
                  <c:v>42068</c:v>
                </c:pt>
                <c:pt idx="7990">
                  <c:v>42069</c:v>
                </c:pt>
                <c:pt idx="7991">
                  <c:v>42072</c:v>
                </c:pt>
                <c:pt idx="7992">
                  <c:v>42073</c:v>
                </c:pt>
                <c:pt idx="7993">
                  <c:v>42074</c:v>
                </c:pt>
                <c:pt idx="7994">
                  <c:v>42075</c:v>
                </c:pt>
                <c:pt idx="7995">
                  <c:v>42076</c:v>
                </c:pt>
                <c:pt idx="7996">
                  <c:v>42079</c:v>
                </c:pt>
                <c:pt idx="7997">
                  <c:v>42080</c:v>
                </c:pt>
                <c:pt idx="7998">
                  <c:v>42081</c:v>
                </c:pt>
                <c:pt idx="7999">
                  <c:v>42082</c:v>
                </c:pt>
                <c:pt idx="8000">
                  <c:v>42083</c:v>
                </c:pt>
                <c:pt idx="8001">
                  <c:v>42086</c:v>
                </c:pt>
                <c:pt idx="8002">
                  <c:v>42087</c:v>
                </c:pt>
                <c:pt idx="8003">
                  <c:v>42088</c:v>
                </c:pt>
                <c:pt idx="8004">
                  <c:v>42089</c:v>
                </c:pt>
                <c:pt idx="8005">
                  <c:v>42090</c:v>
                </c:pt>
                <c:pt idx="8006">
                  <c:v>42093</c:v>
                </c:pt>
                <c:pt idx="8007">
                  <c:v>42094</c:v>
                </c:pt>
                <c:pt idx="8008">
                  <c:v>42095</c:v>
                </c:pt>
                <c:pt idx="8009">
                  <c:v>42096</c:v>
                </c:pt>
                <c:pt idx="8010">
                  <c:v>42100</c:v>
                </c:pt>
                <c:pt idx="8011">
                  <c:v>42101</c:v>
                </c:pt>
                <c:pt idx="8012">
                  <c:v>42102</c:v>
                </c:pt>
                <c:pt idx="8013">
                  <c:v>42103</c:v>
                </c:pt>
                <c:pt idx="8014">
                  <c:v>42104</c:v>
                </c:pt>
                <c:pt idx="8015">
                  <c:v>42107</c:v>
                </c:pt>
                <c:pt idx="8016">
                  <c:v>42108</c:v>
                </c:pt>
                <c:pt idx="8017">
                  <c:v>42109</c:v>
                </c:pt>
                <c:pt idx="8018">
                  <c:v>42110</c:v>
                </c:pt>
                <c:pt idx="8019">
                  <c:v>42111</c:v>
                </c:pt>
                <c:pt idx="8020">
                  <c:v>42114</c:v>
                </c:pt>
                <c:pt idx="8021">
                  <c:v>42115</c:v>
                </c:pt>
                <c:pt idx="8022">
                  <c:v>42116</c:v>
                </c:pt>
                <c:pt idx="8023">
                  <c:v>42117</c:v>
                </c:pt>
                <c:pt idx="8024">
                  <c:v>42118</c:v>
                </c:pt>
                <c:pt idx="8025">
                  <c:v>42121</c:v>
                </c:pt>
                <c:pt idx="8026">
                  <c:v>42122</c:v>
                </c:pt>
                <c:pt idx="8027">
                  <c:v>42123</c:v>
                </c:pt>
                <c:pt idx="8028">
                  <c:v>42124</c:v>
                </c:pt>
                <c:pt idx="8029">
                  <c:v>42125</c:v>
                </c:pt>
                <c:pt idx="8030">
                  <c:v>42128</c:v>
                </c:pt>
                <c:pt idx="8031">
                  <c:v>42129</c:v>
                </c:pt>
                <c:pt idx="8032">
                  <c:v>42130</c:v>
                </c:pt>
                <c:pt idx="8033">
                  <c:v>42131</c:v>
                </c:pt>
                <c:pt idx="8034">
                  <c:v>42132</c:v>
                </c:pt>
                <c:pt idx="8035">
                  <c:v>42135</c:v>
                </c:pt>
                <c:pt idx="8036">
                  <c:v>42136</c:v>
                </c:pt>
                <c:pt idx="8037">
                  <c:v>42137</c:v>
                </c:pt>
                <c:pt idx="8038">
                  <c:v>42138</c:v>
                </c:pt>
                <c:pt idx="8039">
                  <c:v>42139</c:v>
                </c:pt>
                <c:pt idx="8040">
                  <c:v>42142</c:v>
                </c:pt>
                <c:pt idx="8041">
                  <c:v>42143</c:v>
                </c:pt>
                <c:pt idx="8042">
                  <c:v>42144</c:v>
                </c:pt>
                <c:pt idx="8043">
                  <c:v>42145</c:v>
                </c:pt>
                <c:pt idx="8044">
                  <c:v>42146</c:v>
                </c:pt>
                <c:pt idx="8045">
                  <c:v>42150</c:v>
                </c:pt>
                <c:pt idx="8046">
                  <c:v>42151</c:v>
                </c:pt>
                <c:pt idx="8047">
                  <c:v>42152</c:v>
                </c:pt>
                <c:pt idx="8048">
                  <c:v>42153</c:v>
                </c:pt>
                <c:pt idx="8049">
                  <c:v>42156</c:v>
                </c:pt>
                <c:pt idx="8050">
                  <c:v>42157</c:v>
                </c:pt>
                <c:pt idx="8051">
                  <c:v>42158</c:v>
                </c:pt>
                <c:pt idx="8052">
                  <c:v>42159</c:v>
                </c:pt>
                <c:pt idx="8053">
                  <c:v>42160</c:v>
                </c:pt>
                <c:pt idx="8054">
                  <c:v>42163</c:v>
                </c:pt>
                <c:pt idx="8055">
                  <c:v>42164</c:v>
                </c:pt>
                <c:pt idx="8056">
                  <c:v>42165</c:v>
                </c:pt>
                <c:pt idx="8057">
                  <c:v>42166</c:v>
                </c:pt>
                <c:pt idx="8058">
                  <c:v>42167</c:v>
                </c:pt>
                <c:pt idx="8059">
                  <c:v>42170</c:v>
                </c:pt>
                <c:pt idx="8060">
                  <c:v>42171</c:v>
                </c:pt>
                <c:pt idx="8061">
                  <c:v>42172</c:v>
                </c:pt>
                <c:pt idx="8062">
                  <c:v>42173</c:v>
                </c:pt>
                <c:pt idx="8063">
                  <c:v>42174</c:v>
                </c:pt>
                <c:pt idx="8064">
                  <c:v>42177</c:v>
                </c:pt>
                <c:pt idx="8065">
                  <c:v>42178</c:v>
                </c:pt>
                <c:pt idx="8066">
                  <c:v>42179</c:v>
                </c:pt>
                <c:pt idx="8067">
                  <c:v>42180</c:v>
                </c:pt>
                <c:pt idx="8068">
                  <c:v>42181</c:v>
                </c:pt>
                <c:pt idx="8069">
                  <c:v>42184</c:v>
                </c:pt>
                <c:pt idx="8070">
                  <c:v>42185</c:v>
                </c:pt>
                <c:pt idx="8071">
                  <c:v>42186</c:v>
                </c:pt>
                <c:pt idx="8072">
                  <c:v>42187</c:v>
                </c:pt>
                <c:pt idx="8073">
                  <c:v>42191</c:v>
                </c:pt>
                <c:pt idx="8074">
                  <c:v>42192</c:v>
                </c:pt>
                <c:pt idx="8075">
                  <c:v>42193</c:v>
                </c:pt>
                <c:pt idx="8076">
                  <c:v>42194</c:v>
                </c:pt>
                <c:pt idx="8077">
                  <c:v>42195</c:v>
                </c:pt>
                <c:pt idx="8078">
                  <c:v>42198</c:v>
                </c:pt>
                <c:pt idx="8079">
                  <c:v>42199</c:v>
                </c:pt>
                <c:pt idx="8080">
                  <c:v>42200</c:v>
                </c:pt>
                <c:pt idx="8081">
                  <c:v>42201</c:v>
                </c:pt>
                <c:pt idx="8082">
                  <c:v>42202</c:v>
                </c:pt>
                <c:pt idx="8083">
                  <c:v>42205</c:v>
                </c:pt>
                <c:pt idx="8084">
                  <c:v>42206</c:v>
                </c:pt>
                <c:pt idx="8085">
                  <c:v>42207</c:v>
                </c:pt>
                <c:pt idx="8086">
                  <c:v>42208</c:v>
                </c:pt>
                <c:pt idx="8087">
                  <c:v>42209</c:v>
                </c:pt>
                <c:pt idx="8088">
                  <c:v>42212</c:v>
                </c:pt>
                <c:pt idx="8089">
                  <c:v>42213</c:v>
                </c:pt>
                <c:pt idx="8090">
                  <c:v>42214</c:v>
                </c:pt>
                <c:pt idx="8091">
                  <c:v>42215</c:v>
                </c:pt>
                <c:pt idx="8092">
                  <c:v>42216</c:v>
                </c:pt>
                <c:pt idx="8093">
                  <c:v>42219</c:v>
                </c:pt>
                <c:pt idx="8094">
                  <c:v>42220</c:v>
                </c:pt>
                <c:pt idx="8095">
                  <c:v>42221</c:v>
                </c:pt>
                <c:pt idx="8096">
                  <c:v>42222</c:v>
                </c:pt>
                <c:pt idx="8097">
                  <c:v>42223</c:v>
                </c:pt>
                <c:pt idx="8098">
                  <c:v>42226</c:v>
                </c:pt>
                <c:pt idx="8099">
                  <c:v>42227</c:v>
                </c:pt>
                <c:pt idx="8100">
                  <c:v>42228</c:v>
                </c:pt>
                <c:pt idx="8101">
                  <c:v>42229</c:v>
                </c:pt>
                <c:pt idx="8102">
                  <c:v>42230</c:v>
                </c:pt>
                <c:pt idx="8103">
                  <c:v>42233</c:v>
                </c:pt>
                <c:pt idx="8104">
                  <c:v>42234</c:v>
                </c:pt>
                <c:pt idx="8105">
                  <c:v>42235</c:v>
                </c:pt>
                <c:pt idx="8106">
                  <c:v>42236</c:v>
                </c:pt>
                <c:pt idx="8107">
                  <c:v>42237</c:v>
                </c:pt>
                <c:pt idx="8108">
                  <c:v>42240</c:v>
                </c:pt>
                <c:pt idx="8109">
                  <c:v>42241</c:v>
                </c:pt>
                <c:pt idx="8110">
                  <c:v>42242</c:v>
                </c:pt>
                <c:pt idx="8111">
                  <c:v>42243</c:v>
                </c:pt>
                <c:pt idx="8112">
                  <c:v>42244</c:v>
                </c:pt>
                <c:pt idx="8113">
                  <c:v>42247</c:v>
                </c:pt>
                <c:pt idx="8114">
                  <c:v>42248</c:v>
                </c:pt>
                <c:pt idx="8115">
                  <c:v>42249</c:v>
                </c:pt>
                <c:pt idx="8116">
                  <c:v>42250</c:v>
                </c:pt>
                <c:pt idx="8117">
                  <c:v>42251</c:v>
                </c:pt>
                <c:pt idx="8118">
                  <c:v>42255</c:v>
                </c:pt>
                <c:pt idx="8119">
                  <c:v>42256</c:v>
                </c:pt>
                <c:pt idx="8120">
                  <c:v>42257</c:v>
                </c:pt>
                <c:pt idx="8121">
                  <c:v>42258</c:v>
                </c:pt>
                <c:pt idx="8122">
                  <c:v>42261</c:v>
                </c:pt>
                <c:pt idx="8123">
                  <c:v>42262</c:v>
                </c:pt>
                <c:pt idx="8124">
                  <c:v>42263</c:v>
                </c:pt>
                <c:pt idx="8125">
                  <c:v>42264</c:v>
                </c:pt>
                <c:pt idx="8126">
                  <c:v>42265</c:v>
                </c:pt>
                <c:pt idx="8127">
                  <c:v>42268</c:v>
                </c:pt>
                <c:pt idx="8128">
                  <c:v>42269</c:v>
                </c:pt>
                <c:pt idx="8129">
                  <c:v>42270</c:v>
                </c:pt>
                <c:pt idx="8130">
                  <c:v>42271</c:v>
                </c:pt>
                <c:pt idx="8131">
                  <c:v>42272</c:v>
                </c:pt>
                <c:pt idx="8132">
                  <c:v>42275</c:v>
                </c:pt>
                <c:pt idx="8133">
                  <c:v>42276</c:v>
                </c:pt>
                <c:pt idx="8134">
                  <c:v>42277</c:v>
                </c:pt>
                <c:pt idx="8135">
                  <c:v>42278</c:v>
                </c:pt>
                <c:pt idx="8136">
                  <c:v>42279</c:v>
                </c:pt>
                <c:pt idx="8137">
                  <c:v>42282</c:v>
                </c:pt>
                <c:pt idx="8138">
                  <c:v>42283</c:v>
                </c:pt>
                <c:pt idx="8139">
                  <c:v>42284</c:v>
                </c:pt>
                <c:pt idx="8140">
                  <c:v>42285</c:v>
                </c:pt>
                <c:pt idx="8141">
                  <c:v>42286</c:v>
                </c:pt>
                <c:pt idx="8142">
                  <c:v>42289</c:v>
                </c:pt>
                <c:pt idx="8143">
                  <c:v>42290</c:v>
                </c:pt>
                <c:pt idx="8144">
                  <c:v>42291</c:v>
                </c:pt>
                <c:pt idx="8145">
                  <c:v>42292</c:v>
                </c:pt>
                <c:pt idx="8146">
                  <c:v>42293</c:v>
                </c:pt>
                <c:pt idx="8147">
                  <c:v>42296</c:v>
                </c:pt>
                <c:pt idx="8148">
                  <c:v>42297</c:v>
                </c:pt>
                <c:pt idx="8149">
                  <c:v>42298</c:v>
                </c:pt>
                <c:pt idx="8150">
                  <c:v>42299</c:v>
                </c:pt>
                <c:pt idx="8151">
                  <c:v>42300</c:v>
                </c:pt>
                <c:pt idx="8152">
                  <c:v>42303</c:v>
                </c:pt>
                <c:pt idx="8153">
                  <c:v>42304</c:v>
                </c:pt>
                <c:pt idx="8154">
                  <c:v>42305</c:v>
                </c:pt>
                <c:pt idx="8155">
                  <c:v>42306</c:v>
                </c:pt>
                <c:pt idx="8156">
                  <c:v>42307</c:v>
                </c:pt>
                <c:pt idx="8157">
                  <c:v>42310</c:v>
                </c:pt>
                <c:pt idx="8158">
                  <c:v>42311</c:v>
                </c:pt>
                <c:pt idx="8159">
                  <c:v>42312</c:v>
                </c:pt>
                <c:pt idx="8160">
                  <c:v>42313</c:v>
                </c:pt>
                <c:pt idx="8161">
                  <c:v>42314</c:v>
                </c:pt>
                <c:pt idx="8162">
                  <c:v>42317</c:v>
                </c:pt>
                <c:pt idx="8163">
                  <c:v>42318</c:v>
                </c:pt>
                <c:pt idx="8164">
                  <c:v>42319</c:v>
                </c:pt>
                <c:pt idx="8165">
                  <c:v>42320</c:v>
                </c:pt>
                <c:pt idx="8166">
                  <c:v>42321</c:v>
                </c:pt>
                <c:pt idx="8167">
                  <c:v>42324</c:v>
                </c:pt>
                <c:pt idx="8168">
                  <c:v>42325</c:v>
                </c:pt>
                <c:pt idx="8169">
                  <c:v>42326</c:v>
                </c:pt>
                <c:pt idx="8170">
                  <c:v>42327</c:v>
                </c:pt>
                <c:pt idx="8171">
                  <c:v>42328</c:v>
                </c:pt>
                <c:pt idx="8172">
                  <c:v>42331</c:v>
                </c:pt>
                <c:pt idx="8173">
                  <c:v>42332</c:v>
                </c:pt>
                <c:pt idx="8174">
                  <c:v>42333</c:v>
                </c:pt>
                <c:pt idx="8175">
                  <c:v>42335</c:v>
                </c:pt>
                <c:pt idx="8176">
                  <c:v>42338</c:v>
                </c:pt>
                <c:pt idx="8177">
                  <c:v>42339</c:v>
                </c:pt>
                <c:pt idx="8178">
                  <c:v>42340</c:v>
                </c:pt>
                <c:pt idx="8179">
                  <c:v>42341</c:v>
                </c:pt>
                <c:pt idx="8180">
                  <c:v>42342</c:v>
                </c:pt>
                <c:pt idx="8181">
                  <c:v>42345</c:v>
                </c:pt>
                <c:pt idx="8182">
                  <c:v>42346</c:v>
                </c:pt>
                <c:pt idx="8183">
                  <c:v>42347</c:v>
                </c:pt>
                <c:pt idx="8184">
                  <c:v>42348</c:v>
                </c:pt>
                <c:pt idx="8185">
                  <c:v>42349</c:v>
                </c:pt>
                <c:pt idx="8186">
                  <c:v>42352</c:v>
                </c:pt>
                <c:pt idx="8187">
                  <c:v>42353</c:v>
                </c:pt>
                <c:pt idx="8188">
                  <c:v>42354</c:v>
                </c:pt>
                <c:pt idx="8189">
                  <c:v>42355</c:v>
                </c:pt>
                <c:pt idx="8190">
                  <c:v>42356</c:v>
                </c:pt>
                <c:pt idx="8191">
                  <c:v>42359</c:v>
                </c:pt>
                <c:pt idx="8192">
                  <c:v>42360</c:v>
                </c:pt>
                <c:pt idx="8193">
                  <c:v>42361</c:v>
                </c:pt>
                <c:pt idx="8194">
                  <c:v>42362</c:v>
                </c:pt>
                <c:pt idx="8195">
                  <c:v>42366</c:v>
                </c:pt>
                <c:pt idx="8196">
                  <c:v>42367</c:v>
                </c:pt>
                <c:pt idx="8197">
                  <c:v>42368</c:v>
                </c:pt>
                <c:pt idx="8198">
                  <c:v>42369</c:v>
                </c:pt>
                <c:pt idx="8199">
                  <c:v>42373</c:v>
                </c:pt>
                <c:pt idx="8200">
                  <c:v>42374</c:v>
                </c:pt>
                <c:pt idx="8201">
                  <c:v>42375</c:v>
                </c:pt>
                <c:pt idx="8202">
                  <c:v>42376</c:v>
                </c:pt>
                <c:pt idx="8203">
                  <c:v>42377</c:v>
                </c:pt>
                <c:pt idx="8204">
                  <c:v>42380</c:v>
                </c:pt>
                <c:pt idx="8205">
                  <c:v>42381</c:v>
                </c:pt>
                <c:pt idx="8206">
                  <c:v>42382</c:v>
                </c:pt>
                <c:pt idx="8207">
                  <c:v>42383</c:v>
                </c:pt>
                <c:pt idx="8208">
                  <c:v>42384</c:v>
                </c:pt>
                <c:pt idx="8209">
                  <c:v>42388</c:v>
                </c:pt>
                <c:pt idx="8210">
                  <c:v>42389</c:v>
                </c:pt>
                <c:pt idx="8211">
                  <c:v>42390</c:v>
                </c:pt>
                <c:pt idx="8212">
                  <c:v>42391</c:v>
                </c:pt>
                <c:pt idx="8213">
                  <c:v>42394</c:v>
                </c:pt>
                <c:pt idx="8214">
                  <c:v>42395</c:v>
                </c:pt>
                <c:pt idx="8215">
                  <c:v>42396</c:v>
                </c:pt>
                <c:pt idx="8216">
                  <c:v>42397</c:v>
                </c:pt>
                <c:pt idx="8217">
                  <c:v>42398</c:v>
                </c:pt>
                <c:pt idx="8218">
                  <c:v>42401</c:v>
                </c:pt>
                <c:pt idx="8219">
                  <c:v>42402</c:v>
                </c:pt>
                <c:pt idx="8220">
                  <c:v>42403</c:v>
                </c:pt>
                <c:pt idx="8221">
                  <c:v>42404</c:v>
                </c:pt>
                <c:pt idx="8222">
                  <c:v>42405</c:v>
                </c:pt>
                <c:pt idx="8223">
                  <c:v>42408</c:v>
                </c:pt>
                <c:pt idx="8224">
                  <c:v>42409</c:v>
                </c:pt>
                <c:pt idx="8225">
                  <c:v>42410</c:v>
                </c:pt>
                <c:pt idx="8226">
                  <c:v>42411</c:v>
                </c:pt>
                <c:pt idx="8227">
                  <c:v>42412</c:v>
                </c:pt>
                <c:pt idx="8228">
                  <c:v>42416</c:v>
                </c:pt>
                <c:pt idx="8229">
                  <c:v>42417</c:v>
                </c:pt>
                <c:pt idx="8230">
                  <c:v>42418</c:v>
                </c:pt>
                <c:pt idx="8231">
                  <c:v>42419</c:v>
                </c:pt>
                <c:pt idx="8232">
                  <c:v>42422</c:v>
                </c:pt>
                <c:pt idx="8233">
                  <c:v>42423</c:v>
                </c:pt>
                <c:pt idx="8234">
                  <c:v>42424</c:v>
                </c:pt>
                <c:pt idx="8235">
                  <c:v>42425</c:v>
                </c:pt>
                <c:pt idx="8236">
                  <c:v>42426</c:v>
                </c:pt>
                <c:pt idx="8237">
                  <c:v>42429</c:v>
                </c:pt>
                <c:pt idx="8238">
                  <c:v>42430</c:v>
                </c:pt>
                <c:pt idx="8239">
                  <c:v>42431</c:v>
                </c:pt>
                <c:pt idx="8240">
                  <c:v>42432</c:v>
                </c:pt>
                <c:pt idx="8241">
                  <c:v>42433</c:v>
                </c:pt>
                <c:pt idx="8242">
                  <c:v>42436</c:v>
                </c:pt>
                <c:pt idx="8243">
                  <c:v>42437</c:v>
                </c:pt>
                <c:pt idx="8244">
                  <c:v>42438</c:v>
                </c:pt>
                <c:pt idx="8245">
                  <c:v>42439</c:v>
                </c:pt>
                <c:pt idx="8246">
                  <c:v>42440</c:v>
                </c:pt>
                <c:pt idx="8247">
                  <c:v>42443</c:v>
                </c:pt>
                <c:pt idx="8248">
                  <c:v>42444</c:v>
                </c:pt>
                <c:pt idx="8249">
                  <c:v>42445</c:v>
                </c:pt>
                <c:pt idx="8250">
                  <c:v>42446</c:v>
                </c:pt>
                <c:pt idx="8251">
                  <c:v>42447</c:v>
                </c:pt>
                <c:pt idx="8252">
                  <c:v>42450</c:v>
                </c:pt>
                <c:pt idx="8253">
                  <c:v>42451</c:v>
                </c:pt>
                <c:pt idx="8254">
                  <c:v>42452</c:v>
                </c:pt>
                <c:pt idx="8255">
                  <c:v>42453</c:v>
                </c:pt>
                <c:pt idx="8256">
                  <c:v>42457</c:v>
                </c:pt>
                <c:pt idx="8257">
                  <c:v>42458</c:v>
                </c:pt>
                <c:pt idx="8258">
                  <c:v>42459</c:v>
                </c:pt>
                <c:pt idx="8259">
                  <c:v>42460</c:v>
                </c:pt>
                <c:pt idx="8260">
                  <c:v>42461</c:v>
                </c:pt>
                <c:pt idx="8261">
                  <c:v>42464</c:v>
                </c:pt>
                <c:pt idx="8262">
                  <c:v>42465</c:v>
                </c:pt>
                <c:pt idx="8263">
                  <c:v>42466</c:v>
                </c:pt>
                <c:pt idx="8264">
                  <c:v>42467</c:v>
                </c:pt>
                <c:pt idx="8265">
                  <c:v>42468</c:v>
                </c:pt>
                <c:pt idx="8266">
                  <c:v>42471</c:v>
                </c:pt>
                <c:pt idx="8267">
                  <c:v>42472</c:v>
                </c:pt>
                <c:pt idx="8268">
                  <c:v>42473</c:v>
                </c:pt>
                <c:pt idx="8269">
                  <c:v>42474</c:v>
                </c:pt>
                <c:pt idx="8270">
                  <c:v>42475</c:v>
                </c:pt>
                <c:pt idx="8271">
                  <c:v>42478</c:v>
                </c:pt>
                <c:pt idx="8272">
                  <c:v>42479</c:v>
                </c:pt>
                <c:pt idx="8273">
                  <c:v>42480</c:v>
                </c:pt>
                <c:pt idx="8274">
                  <c:v>42481</c:v>
                </c:pt>
                <c:pt idx="8275">
                  <c:v>42482</c:v>
                </c:pt>
                <c:pt idx="8276">
                  <c:v>42485</c:v>
                </c:pt>
                <c:pt idx="8277">
                  <c:v>42486</c:v>
                </c:pt>
                <c:pt idx="8278">
                  <c:v>42487</c:v>
                </c:pt>
                <c:pt idx="8279">
                  <c:v>42488</c:v>
                </c:pt>
                <c:pt idx="8280">
                  <c:v>42489</c:v>
                </c:pt>
                <c:pt idx="8281">
                  <c:v>42492</c:v>
                </c:pt>
                <c:pt idx="8282">
                  <c:v>42493</c:v>
                </c:pt>
                <c:pt idx="8283">
                  <c:v>42494</c:v>
                </c:pt>
                <c:pt idx="8284">
                  <c:v>42495</c:v>
                </c:pt>
                <c:pt idx="8285">
                  <c:v>42496</c:v>
                </c:pt>
                <c:pt idx="8286">
                  <c:v>42499</c:v>
                </c:pt>
                <c:pt idx="8287">
                  <c:v>42500</c:v>
                </c:pt>
                <c:pt idx="8288">
                  <c:v>42501</c:v>
                </c:pt>
                <c:pt idx="8289">
                  <c:v>42502</c:v>
                </c:pt>
                <c:pt idx="8290">
                  <c:v>42503</c:v>
                </c:pt>
                <c:pt idx="8291">
                  <c:v>42506</c:v>
                </c:pt>
                <c:pt idx="8292">
                  <c:v>42507</c:v>
                </c:pt>
                <c:pt idx="8293">
                  <c:v>42508</c:v>
                </c:pt>
                <c:pt idx="8294">
                  <c:v>42509</c:v>
                </c:pt>
                <c:pt idx="8295">
                  <c:v>42510</c:v>
                </c:pt>
                <c:pt idx="8296">
                  <c:v>42513</c:v>
                </c:pt>
                <c:pt idx="8297">
                  <c:v>42514</c:v>
                </c:pt>
                <c:pt idx="8298">
                  <c:v>42515</c:v>
                </c:pt>
                <c:pt idx="8299">
                  <c:v>42516</c:v>
                </c:pt>
                <c:pt idx="8300">
                  <c:v>42517</c:v>
                </c:pt>
                <c:pt idx="8301">
                  <c:v>42521</c:v>
                </c:pt>
                <c:pt idx="8302">
                  <c:v>42522</c:v>
                </c:pt>
                <c:pt idx="8303">
                  <c:v>42523</c:v>
                </c:pt>
                <c:pt idx="8304">
                  <c:v>42524</c:v>
                </c:pt>
                <c:pt idx="8305">
                  <c:v>42527</c:v>
                </c:pt>
                <c:pt idx="8306">
                  <c:v>42528</c:v>
                </c:pt>
                <c:pt idx="8307">
                  <c:v>42529</c:v>
                </c:pt>
                <c:pt idx="8308">
                  <c:v>42530</c:v>
                </c:pt>
                <c:pt idx="8309">
                  <c:v>42531</c:v>
                </c:pt>
                <c:pt idx="8310">
                  <c:v>42534</c:v>
                </c:pt>
                <c:pt idx="8311">
                  <c:v>42535</c:v>
                </c:pt>
                <c:pt idx="8312">
                  <c:v>42536</c:v>
                </c:pt>
                <c:pt idx="8313">
                  <c:v>42537</c:v>
                </c:pt>
                <c:pt idx="8314">
                  <c:v>42538</c:v>
                </c:pt>
                <c:pt idx="8315">
                  <c:v>42541</c:v>
                </c:pt>
                <c:pt idx="8316">
                  <c:v>42542</c:v>
                </c:pt>
                <c:pt idx="8317">
                  <c:v>42543</c:v>
                </c:pt>
                <c:pt idx="8318">
                  <c:v>42544</c:v>
                </c:pt>
                <c:pt idx="8319">
                  <c:v>42545</c:v>
                </c:pt>
                <c:pt idx="8320">
                  <c:v>42548</c:v>
                </c:pt>
                <c:pt idx="8321">
                  <c:v>42549</c:v>
                </c:pt>
                <c:pt idx="8322">
                  <c:v>42550</c:v>
                </c:pt>
                <c:pt idx="8323">
                  <c:v>42551</c:v>
                </c:pt>
                <c:pt idx="8324">
                  <c:v>42552</c:v>
                </c:pt>
                <c:pt idx="8325">
                  <c:v>42556</c:v>
                </c:pt>
                <c:pt idx="8326">
                  <c:v>42557</c:v>
                </c:pt>
                <c:pt idx="8327">
                  <c:v>42558</c:v>
                </c:pt>
                <c:pt idx="8328">
                  <c:v>42559</c:v>
                </c:pt>
                <c:pt idx="8329">
                  <c:v>42562</c:v>
                </c:pt>
                <c:pt idx="8330">
                  <c:v>42563</c:v>
                </c:pt>
                <c:pt idx="8331">
                  <c:v>42564</c:v>
                </c:pt>
                <c:pt idx="8332">
                  <c:v>42565</c:v>
                </c:pt>
                <c:pt idx="8333">
                  <c:v>42566</c:v>
                </c:pt>
                <c:pt idx="8334">
                  <c:v>42569</c:v>
                </c:pt>
                <c:pt idx="8335">
                  <c:v>42570</c:v>
                </c:pt>
                <c:pt idx="8336">
                  <c:v>42571</c:v>
                </c:pt>
                <c:pt idx="8337">
                  <c:v>42572</c:v>
                </c:pt>
                <c:pt idx="8338">
                  <c:v>42573</c:v>
                </c:pt>
                <c:pt idx="8339">
                  <c:v>42576</c:v>
                </c:pt>
                <c:pt idx="8340">
                  <c:v>42577</c:v>
                </c:pt>
                <c:pt idx="8341">
                  <c:v>42578</c:v>
                </c:pt>
                <c:pt idx="8342">
                  <c:v>42579</c:v>
                </c:pt>
                <c:pt idx="8343">
                  <c:v>42580</c:v>
                </c:pt>
                <c:pt idx="8344">
                  <c:v>42583</c:v>
                </c:pt>
                <c:pt idx="8345">
                  <c:v>42584</c:v>
                </c:pt>
                <c:pt idx="8346">
                  <c:v>42585</c:v>
                </c:pt>
                <c:pt idx="8347">
                  <c:v>42586</c:v>
                </c:pt>
                <c:pt idx="8348">
                  <c:v>42587</c:v>
                </c:pt>
                <c:pt idx="8349">
                  <c:v>42590</c:v>
                </c:pt>
                <c:pt idx="8350">
                  <c:v>42591</c:v>
                </c:pt>
                <c:pt idx="8351">
                  <c:v>42592</c:v>
                </c:pt>
                <c:pt idx="8352">
                  <c:v>42593</c:v>
                </c:pt>
                <c:pt idx="8353">
                  <c:v>42594</c:v>
                </c:pt>
                <c:pt idx="8354">
                  <c:v>42597</c:v>
                </c:pt>
                <c:pt idx="8355">
                  <c:v>42598</c:v>
                </c:pt>
                <c:pt idx="8356">
                  <c:v>42599</c:v>
                </c:pt>
                <c:pt idx="8357">
                  <c:v>42600</c:v>
                </c:pt>
                <c:pt idx="8358">
                  <c:v>42601</c:v>
                </c:pt>
                <c:pt idx="8359">
                  <c:v>42604</c:v>
                </c:pt>
                <c:pt idx="8360">
                  <c:v>42605</c:v>
                </c:pt>
                <c:pt idx="8361">
                  <c:v>42606</c:v>
                </c:pt>
                <c:pt idx="8362">
                  <c:v>42607</c:v>
                </c:pt>
                <c:pt idx="8363">
                  <c:v>42608</c:v>
                </c:pt>
                <c:pt idx="8364">
                  <c:v>42611</c:v>
                </c:pt>
                <c:pt idx="8365">
                  <c:v>42612</c:v>
                </c:pt>
                <c:pt idx="8366">
                  <c:v>42613</c:v>
                </c:pt>
                <c:pt idx="8367">
                  <c:v>42614</c:v>
                </c:pt>
                <c:pt idx="8368">
                  <c:v>42615</c:v>
                </c:pt>
                <c:pt idx="8369">
                  <c:v>42619</c:v>
                </c:pt>
                <c:pt idx="8370">
                  <c:v>42620</c:v>
                </c:pt>
                <c:pt idx="8371">
                  <c:v>42621</c:v>
                </c:pt>
                <c:pt idx="8372">
                  <c:v>42622</c:v>
                </c:pt>
                <c:pt idx="8373">
                  <c:v>42625</c:v>
                </c:pt>
                <c:pt idx="8374">
                  <c:v>42626</c:v>
                </c:pt>
                <c:pt idx="8375">
                  <c:v>42627</c:v>
                </c:pt>
                <c:pt idx="8376">
                  <c:v>42628</c:v>
                </c:pt>
                <c:pt idx="8377">
                  <c:v>42629</c:v>
                </c:pt>
                <c:pt idx="8378">
                  <c:v>42632</c:v>
                </c:pt>
                <c:pt idx="8379">
                  <c:v>42633</c:v>
                </c:pt>
                <c:pt idx="8380">
                  <c:v>42634</c:v>
                </c:pt>
                <c:pt idx="8381">
                  <c:v>42635</c:v>
                </c:pt>
                <c:pt idx="8382">
                  <c:v>42636</c:v>
                </c:pt>
                <c:pt idx="8383">
                  <c:v>42639</c:v>
                </c:pt>
                <c:pt idx="8384">
                  <c:v>42640</c:v>
                </c:pt>
                <c:pt idx="8385">
                  <c:v>42641</c:v>
                </c:pt>
                <c:pt idx="8386">
                  <c:v>42642</c:v>
                </c:pt>
                <c:pt idx="8387">
                  <c:v>42643</c:v>
                </c:pt>
                <c:pt idx="8388">
                  <c:v>42646</c:v>
                </c:pt>
                <c:pt idx="8389">
                  <c:v>42647</c:v>
                </c:pt>
                <c:pt idx="8390">
                  <c:v>42648</c:v>
                </c:pt>
                <c:pt idx="8391">
                  <c:v>42649</c:v>
                </c:pt>
                <c:pt idx="8392">
                  <c:v>42650</c:v>
                </c:pt>
                <c:pt idx="8393">
                  <c:v>42653</c:v>
                </c:pt>
                <c:pt idx="8394">
                  <c:v>42654</c:v>
                </c:pt>
                <c:pt idx="8395">
                  <c:v>42655</c:v>
                </c:pt>
                <c:pt idx="8396">
                  <c:v>42656</c:v>
                </c:pt>
                <c:pt idx="8397">
                  <c:v>42657</c:v>
                </c:pt>
                <c:pt idx="8398">
                  <c:v>42660</c:v>
                </c:pt>
                <c:pt idx="8399">
                  <c:v>42661</c:v>
                </c:pt>
                <c:pt idx="8400">
                  <c:v>42662</c:v>
                </c:pt>
                <c:pt idx="8401">
                  <c:v>42663</c:v>
                </c:pt>
                <c:pt idx="8402">
                  <c:v>42664</c:v>
                </c:pt>
                <c:pt idx="8403">
                  <c:v>42667</c:v>
                </c:pt>
                <c:pt idx="8404">
                  <c:v>42668</c:v>
                </c:pt>
                <c:pt idx="8405">
                  <c:v>42669</c:v>
                </c:pt>
                <c:pt idx="8406">
                  <c:v>42670</c:v>
                </c:pt>
                <c:pt idx="8407">
                  <c:v>42671</c:v>
                </c:pt>
                <c:pt idx="8408">
                  <c:v>42674</c:v>
                </c:pt>
                <c:pt idx="8409">
                  <c:v>42675</c:v>
                </c:pt>
                <c:pt idx="8410">
                  <c:v>42676</c:v>
                </c:pt>
                <c:pt idx="8411">
                  <c:v>42677</c:v>
                </c:pt>
                <c:pt idx="8412">
                  <c:v>42678</c:v>
                </c:pt>
                <c:pt idx="8413">
                  <c:v>42681</c:v>
                </c:pt>
                <c:pt idx="8414">
                  <c:v>42682</c:v>
                </c:pt>
                <c:pt idx="8415">
                  <c:v>42683</c:v>
                </c:pt>
                <c:pt idx="8416">
                  <c:v>42684</c:v>
                </c:pt>
                <c:pt idx="8417">
                  <c:v>42685</c:v>
                </c:pt>
                <c:pt idx="8418">
                  <c:v>42688</c:v>
                </c:pt>
                <c:pt idx="8419">
                  <c:v>42689</c:v>
                </c:pt>
                <c:pt idx="8420">
                  <c:v>42690</c:v>
                </c:pt>
                <c:pt idx="8421">
                  <c:v>42691</c:v>
                </c:pt>
                <c:pt idx="8422">
                  <c:v>42692</c:v>
                </c:pt>
                <c:pt idx="8423">
                  <c:v>42695</c:v>
                </c:pt>
                <c:pt idx="8424">
                  <c:v>42696</c:v>
                </c:pt>
                <c:pt idx="8425">
                  <c:v>42697</c:v>
                </c:pt>
                <c:pt idx="8426">
                  <c:v>42699</c:v>
                </c:pt>
                <c:pt idx="8427">
                  <c:v>42702</c:v>
                </c:pt>
                <c:pt idx="8428">
                  <c:v>42703</c:v>
                </c:pt>
                <c:pt idx="8429">
                  <c:v>42704</c:v>
                </c:pt>
                <c:pt idx="8430">
                  <c:v>42705</c:v>
                </c:pt>
                <c:pt idx="8431">
                  <c:v>42706</c:v>
                </c:pt>
                <c:pt idx="8432">
                  <c:v>42709</c:v>
                </c:pt>
                <c:pt idx="8433">
                  <c:v>42710</c:v>
                </c:pt>
                <c:pt idx="8434">
                  <c:v>42711</c:v>
                </c:pt>
                <c:pt idx="8435">
                  <c:v>42712</c:v>
                </c:pt>
                <c:pt idx="8436">
                  <c:v>42713</c:v>
                </c:pt>
                <c:pt idx="8437">
                  <c:v>42716</c:v>
                </c:pt>
                <c:pt idx="8438">
                  <c:v>42717</c:v>
                </c:pt>
                <c:pt idx="8439">
                  <c:v>42718</c:v>
                </c:pt>
                <c:pt idx="8440">
                  <c:v>42719</c:v>
                </c:pt>
                <c:pt idx="8441">
                  <c:v>42720</c:v>
                </c:pt>
                <c:pt idx="8442">
                  <c:v>42723</c:v>
                </c:pt>
                <c:pt idx="8443">
                  <c:v>42724</c:v>
                </c:pt>
                <c:pt idx="8444">
                  <c:v>42725</c:v>
                </c:pt>
                <c:pt idx="8445">
                  <c:v>42726</c:v>
                </c:pt>
                <c:pt idx="8446">
                  <c:v>42727</c:v>
                </c:pt>
                <c:pt idx="8447">
                  <c:v>42731</c:v>
                </c:pt>
                <c:pt idx="8448">
                  <c:v>42732</c:v>
                </c:pt>
                <c:pt idx="8449">
                  <c:v>42733</c:v>
                </c:pt>
                <c:pt idx="8450">
                  <c:v>42734</c:v>
                </c:pt>
                <c:pt idx="8451">
                  <c:v>42738</c:v>
                </c:pt>
                <c:pt idx="8452">
                  <c:v>42739</c:v>
                </c:pt>
                <c:pt idx="8453">
                  <c:v>42740</c:v>
                </c:pt>
                <c:pt idx="8454">
                  <c:v>42741</c:v>
                </c:pt>
                <c:pt idx="8455">
                  <c:v>42744</c:v>
                </c:pt>
                <c:pt idx="8456">
                  <c:v>42745</c:v>
                </c:pt>
                <c:pt idx="8457">
                  <c:v>42746</c:v>
                </c:pt>
                <c:pt idx="8458">
                  <c:v>42747</c:v>
                </c:pt>
                <c:pt idx="8459">
                  <c:v>42748</c:v>
                </c:pt>
                <c:pt idx="8460">
                  <c:v>42752</c:v>
                </c:pt>
                <c:pt idx="8461">
                  <c:v>42753</c:v>
                </c:pt>
                <c:pt idx="8462">
                  <c:v>42754</c:v>
                </c:pt>
                <c:pt idx="8463">
                  <c:v>42755</c:v>
                </c:pt>
                <c:pt idx="8464">
                  <c:v>42758</c:v>
                </c:pt>
                <c:pt idx="8465">
                  <c:v>42759</c:v>
                </c:pt>
                <c:pt idx="8466">
                  <c:v>42760</c:v>
                </c:pt>
                <c:pt idx="8467">
                  <c:v>42761</c:v>
                </c:pt>
                <c:pt idx="8468">
                  <c:v>42762</c:v>
                </c:pt>
                <c:pt idx="8469">
                  <c:v>42765</c:v>
                </c:pt>
                <c:pt idx="8470">
                  <c:v>42766</c:v>
                </c:pt>
                <c:pt idx="8471">
                  <c:v>42767</c:v>
                </c:pt>
                <c:pt idx="8472">
                  <c:v>42768</c:v>
                </c:pt>
                <c:pt idx="8473">
                  <c:v>42769</c:v>
                </c:pt>
                <c:pt idx="8474">
                  <c:v>42772</c:v>
                </c:pt>
                <c:pt idx="8475">
                  <c:v>42773</c:v>
                </c:pt>
                <c:pt idx="8476">
                  <c:v>42774</c:v>
                </c:pt>
                <c:pt idx="8477">
                  <c:v>42775</c:v>
                </c:pt>
                <c:pt idx="8478">
                  <c:v>42776</c:v>
                </c:pt>
                <c:pt idx="8479">
                  <c:v>42779</c:v>
                </c:pt>
                <c:pt idx="8480">
                  <c:v>42780</c:v>
                </c:pt>
                <c:pt idx="8481">
                  <c:v>42781</c:v>
                </c:pt>
                <c:pt idx="8482">
                  <c:v>42782</c:v>
                </c:pt>
                <c:pt idx="8483">
                  <c:v>42783</c:v>
                </c:pt>
                <c:pt idx="8484">
                  <c:v>42787</c:v>
                </c:pt>
                <c:pt idx="8485">
                  <c:v>42788</c:v>
                </c:pt>
                <c:pt idx="8486">
                  <c:v>42789</c:v>
                </c:pt>
                <c:pt idx="8487">
                  <c:v>42790</c:v>
                </c:pt>
                <c:pt idx="8488">
                  <c:v>42793</c:v>
                </c:pt>
                <c:pt idx="8489">
                  <c:v>42794</c:v>
                </c:pt>
                <c:pt idx="8490">
                  <c:v>42795</c:v>
                </c:pt>
                <c:pt idx="8491">
                  <c:v>42796</c:v>
                </c:pt>
                <c:pt idx="8492">
                  <c:v>42797</c:v>
                </c:pt>
                <c:pt idx="8493">
                  <c:v>42800</c:v>
                </c:pt>
                <c:pt idx="8494">
                  <c:v>42801</c:v>
                </c:pt>
                <c:pt idx="8495">
                  <c:v>42802</c:v>
                </c:pt>
                <c:pt idx="8496">
                  <c:v>42803</c:v>
                </c:pt>
                <c:pt idx="8497">
                  <c:v>42804</c:v>
                </c:pt>
                <c:pt idx="8498">
                  <c:v>42807</c:v>
                </c:pt>
                <c:pt idx="8499">
                  <c:v>42808</c:v>
                </c:pt>
                <c:pt idx="8500">
                  <c:v>42809</c:v>
                </c:pt>
                <c:pt idx="8501">
                  <c:v>42810</c:v>
                </c:pt>
                <c:pt idx="8502">
                  <c:v>42811</c:v>
                </c:pt>
                <c:pt idx="8503">
                  <c:v>42814</c:v>
                </c:pt>
                <c:pt idx="8504">
                  <c:v>42815</c:v>
                </c:pt>
                <c:pt idx="8505">
                  <c:v>42816</c:v>
                </c:pt>
                <c:pt idx="8506">
                  <c:v>42817</c:v>
                </c:pt>
                <c:pt idx="8507">
                  <c:v>42818</c:v>
                </c:pt>
                <c:pt idx="8508">
                  <c:v>42821</c:v>
                </c:pt>
                <c:pt idx="8509">
                  <c:v>42822</c:v>
                </c:pt>
                <c:pt idx="8510">
                  <c:v>42823</c:v>
                </c:pt>
                <c:pt idx="8511">
                  <c:v>42824</c:v>
                </c:pt>
                <c:pt idx="8512">
                  <c:v>42825</c:v>
                </c:pt>
                <c:pt idx="8513">
                  <c:v>42828</c:v>
                </c:pt>
                <c:pt idx="8514">
                  <c:v>42829</c:v>
                </c:pt>
                <c:pt idx="8515">
                  <c:v>42830</c:v>
                </c:pt>
                <c:pt idx="8516">
                  <c:v>42831</c:v>
                </c:pt>
                <c:pt idx="8517">
                  <c:v>42832</c:v>
                </c:pt>
                <c:pt idx="8518">
                  <c:v>42835</c:v>
                </c:pt>
                <c:pt idx="8519">
                  <c:v>42836</c:v>
                </c:pt>
                <c:pt idx="8520">
                  <c:v>42837</c:v>
                </c:pt>
                <c:pt idx="8521">
                  <c:v>42838</c:v>
                </c:pt>
                <c:pt idx="8522">
                  <c:v>42842</c:v>
                </c:pt>
                <c:pt idx="8523">
                  <c:v>42843</c:v>
                </c:pt>
                <c:pt idx="8524">
                  <c:v>42844</c:v>
                </c:pt>
                <c:pt idx="8525">
                  <c:v>42845</c:v>
                </c:pt>
                <c:pt idx="8526">
                  <c:v>42846</c:v>
                </c:pt>
                <c:pt idx="8527">
                  <c:v>42849</c:v>
                </c:pt>
                <c:pt idx="8528">
                  <c:v>42850</c:v>
                </c:pt>
                <c:pt idx="8529">
                  <c:v>42851</c:v>
                </c:pt>
                <c:pt idx="8530">
                  <c:v>42852</c:v>
                </c:pt>
                <c:pt idx="8531">
                  <c:v>42853</c:v>
                </c:pt>
                <c:pt idx="8532">
                  <c:v>42856</c:v>
                </c:pt>
                <c:pt idx="8533">
                  <c:v>42857</c:v>
                </c:pt>
                <c:pt idx="8534">
                  <c:v>42858</c:v>
                </c:pt>
                <c:pt idx="8535">
                  <c:v>42859</c:v>
                </c:pt>
                <c:pt idx="8536">
                  <c:v>42860</c:v>
                </c:pt>
                <c:pt idx="8537">
                  <c:v>42863</c:v>
                </c:pt>
                <c:pt idx="8538">
                  <c:v>42864</c:v>
                </c:pt>
                <c:pt idx="8539">
                  <c:v>42865</c:v>
                </c:pt>
                <c:pt idx="8540">
                  <c:v>42866</c:v>
                </c:pt>
                <c:pt idx="8541">
                  <c:v>42867</c:v>
                </c:pt>
                <c:pt idx="8542">
                  <c:v>42870</c:v>
                </c:pt>
                <c:pt idx="8543">
                  <c:v>42871</c:v>
                </c:pt>
                <c:pt idx="8544">
                  <c:v>42872</c:v>
                </c:pt>
                <c:pt idx="8545">
                  <c:v>42873</c:v>
                </c:pt>
                <c:pt idx="8546">
                  <c:v>42874</c:v>
                </c:pt>
                <c:pt idx="8547">
                  <c:v>42877</c:v>
                </c:pt>
                <c:pt idx="8548">
                  <c:v>42878</c:v>
                </c:pt>
                <c:pt idx="8549">
                  <c:v>42879</c:v>
                </c:pt>
                <c:pt idx="8550">
                  <c:v>42880</c:v>
                </c:pt>
                <c:pt idx="8551">
                  <c:v>42881</c:v>
                </c:pt>
                <c:pt idx="8552">
                  <c:v>42885</c:v>
                </c:pt>
                <c:pt idx="8553">
                  <c:v>42886</c:v>
                </c:pt>
                <c:pt idx="8554">
                  <c:v>42887</c:v>
                </c:pt>
                <c:pt idx="8555">
                  <c:v>42888</c:v>
                </c:pt>
                <c:pt idx="8556">
                  <c:v>42891</c:v>
                </c:pt>
                <c:pt idx="8557">
                  <c:v>42892</c:v>
                </c:pt>
                <c:pt idx="8558">
                  <c:v>42893</c:v>
                </c:pt>
                <c:pt idx="8559">
                  <c:v>42894</c:v>
                </c:pt>
                <c:pt idx="8560">
                  <c:v>42895</c:v>
                </c:pt>
                <c:pt idx="8561">
                  <c:v>42898</c:v>
                </c:pt>
                <c:pt idx="8562">
                  <c:v>42899</c:v>
                </c:pt>
                <c:pt idx="8563">
                  <c:v>42900</c:v>
                </c:pt>
                <c:pt idx="8564">
                  <c:v>42901</c:v>
                </c:pt>
                <c:pt idx="8565">
                  <c:v>42902</c:v>
                </c:pt>
                <c:pt idx="8566">
                  <c:v>42905</c:v>
                </c:pt>
                <c:pt idx="8567">
                  <c:v>42906</c:v>
                </c:pt>
                <c:pt idx="8568">
                  <c:v>42907</c:v>
                </c:pt>
                <c:pt idx="8569">
                  <c:v>42908</c:v>
                </c:pt>
                <c:pt idx="8570">
                  <c:v>42909</c:v>
                </c:pt>
                <c:pt idx="8571">
                  <c:v>42912</c:v>
                </c:pt>
                <c:pt idx="8572">
                  <c:v>42913</c:v>
                </c:pt>
                <c:pt idx="8573">
                  <c:v>42914</c:v>
                </c:pt>
                <c:pt idx="8574">
                  <c:v>42915</c:v>
                </c:pt>
                <c:pt idx="8575">
                  <c:v>42916</c:v>
                </c:pt>
                <c:pt idx="8576">
                  <c:v>42919</c:v>
                </c:pt>
                <c:pt idx="8577">
                  <c:v>42920</c:v>
                </c:pt>
                <c:pt idx="8578">
                  <c:v>42921</c:v>
                </c:pt>
                <c:pt idx="8579">
                  <c:v>42922</c:v>
                </c:pt>
                <c:pt idx="8580">
                  <c:v>42923</c:v>
                </c:pt>
                <c:pt idx="8581">
                  <c:v>42926</c:v>
                </c:pt>
                <c:pt idx="8582">
                  <c:v>42927</c:v>
                </c:pt>
                <c:pt idx="8583">
                  <c:v>42928</c:v>
                </c:pt>
                <c:pt idx="8584">
                  <c:v>42929</c:v>
                </c:pt>
                <c:pt idx="8585">
                  <c:v>42930</c:v>
                </c:pt>
                <c:pt idx="8586">
                  <c:v>42933</c:v>
                </c:pt>
                <c:pt idx="8587">
                  <c:v>42934</c:v>
                </c:pt>
                <c:pt idx="8588">
                  <c:v>42935</c:v>
                </c:pt>
                <c:pt idx="8589">
                  <c:v>42936</c:v>
                </c:pt>
                <c:pt idx="8590">
                  <c:v>42937</c:v>
                </c:pt>
                <c:pt idx="8591">
                  <c:v>42940</c:v>
                </c:pt>
                <c:pt idx="8592">
                  <c:v>42941</c:v>
                </c:pt>
                <c:pt idx="8593">
                  <c:v>42942</c:v>
                </c:pt>
                <c:pt idx="8594">
                  <c:v>42943</c:v>
                </c:pt>
                <c:pt idx="8595">
                  <c:v>42944</c:v>
                </c:pt>
                <c:pt idx="8596">
                  <c:v>42947</c:v>
                </c:pt>
                <c:pt idx="8597">
                  <c:v>42948</c:v>
                </c:pt>
                <c:pt idx="8598">
                  <c:v>42949</c:v>
                </c:pt>
                <c:pt idx="8599">
                  <c:v>42950</c:v>
                </c:pt>
                <c:pt idx="8600">
                  <c:v>42951</c:v>
                </c:pt>
                <c:pt idx="8601">
                  <c:v>42954</c:v>
                </c:pt>
                <c:pt idx="8602">
                  <c:v>42955</c:v>
                </c:pt>
                <c:pt idx="8603">
                  <c:v>42956</c:v>
                </c:pt>
                <c:pt idx="8604">
                  <c:v>42957</c:v>
                </c:pt>
                <c:pt idx="8605">
                  <c:v>42958</c:v>
                </c:pt>
                <c:pt idx="8606">
                  <c:v>42961</c:v>
                </c:pt>
                <c:pt idx="8607">
                  <c:v>42962</c:v>
                </c:pt>
                <c:pt idx="8608">
                  <c:v>42963</c:v>
                </c:pt>
                <c:pt idx="8609">
                  <c:v>42964</c:v>
                </c:pt>
                <c:pt idx="8610">
                  <c:v>42965</c:v>
                </c:pt>
                <c:pt idx="8611">
                  <c:v>42968</c:v>
                </c:pt>
                <c:pt idx="8612">
                  <c:v>42969</c:v>
                </c:pt>
                <c:pt idx="8613">
                  <c:v>42970</c:v>
                </c:pt>
                <c:pt idx="8614">
                  <c:v>42971</c:v>
                </c:pt>
                <c:pt idx="8615">
                  <c:v>42972</c:v>
                </c:pt>
                <c:pt idx="8616">
                  <c:v>42975</c:v>
                </c:pt>
                <c:pt idx="8617">
                  <c:v>42976</c:v>
                </c:pt>
                <c:pt idx="8618">
                  <c:v>42977</c:v>
                </c:pt>
                <c:pt idx="8619">
                  <c:v>42978</c:v>
                </c:pt>
                <c:pt idx="8620">
                  <c:v>42979</c:v>
                </c:pt>
                <c:pt idx="8621">
                  <c:v>42982</c:v>
                </c:pt>
                <c:pt idx="8622">
                  <c:v>42983</c:v>
                </c:pt>
                <c:pt idx="8623">
                  <c:v>42984</c:v>
                </c:pt>
                <c:pt idx="8624">
                  <c:v>42985</c:v>
                </c:pt>
                <c:pt idx="8625">
                  <c:v>42986</c:v>
                </c:pt>
                <c:pt idx="8626">
                  <c:v>42989</c:v>
                </c:pt>
                <c:pt idx="8627">
                  <c:v>42990</c:v>
                </c:pt>
                <c:pt idx="8628">
                  <c:v>42991</c:v>
                </c:pt>
                <c:pt idx="8629">
                  <c:v>42992</c:v>
                </c:pt>
                <c:pt idx="8630">
                  <c:v>42993</c:v>
                </c:pt>
                <c:pt idx="8631">
                  <c:v>42996</c:v>
                </c:pt>
                <c:pt idx="8632">
                  <c:v>42997</c:v>
                </c:pt>
                <c:pt idx="8633">
                  <c:v>42998</c:v>
                </c:pt>
                <c:pt idx="8634">
                  <c:v>42999</c:v>
                </c:pt>
                <c:pt idx="8635">
                  <c:v>43000</c:v>
                </c:pt>
                <c:pt idx="8636">
                  <c:v>43003</c:v>
                </c:pt>
                <c:pt idx="8637">
                  <c:v>43004</c:v>
                </c:pt>
                <c:pt idx="8638">
                  <c:v>43005</c:v>
                </c:pt>
                <c:pt idx="8639">
                  <c:v>43006</c:v>
                </c:pt>
                <c:pt idx="8640">
                  <c:v>43007</c:v>
                </c:pt>
                <c:pt idx="8641">
                  <c:v>43010</c:v>
                </c:pt>
                <c:pt idx="8642">
                  <c:v>43011</c:v>
                </c:pt>
                <c:pt idx="8643">
                  <c:v>43012</c:v>
                </c:pt>
                <c:pt idx="8644">
                  <c:v>43013</c:v>
                </c:pt>
                <c:pt idx="8645">
                  <c:v>43014</c:v>
                </c:pt>
                <c:pt idx="8646">
                  <c:v>43017</c:v>
                </c:pt>
                <c:pt idx="8647">
                  <c:v>43018</c:v>
                </c:pt>
                <c:pt idx="8648">
                  <c:v>43019</c:v>
                </c:pt>
                <c:pt idx="8649">
                  <c:v>43020</c:v>
                </c:pt>
                <c:pt idx="8650">
                  <c:v>43021</c:v>
                </c:pt>
                <c:pt idx="8651">
                  <c:v>43024</c:v>
                </c:pt>
                <c:pt idx="8652">
                  <c:v>43025</c:v>
                </c:pt>
                <c:pt idx="8653">
                  <c:v>43026</c:v>
                </c:pt>
                <c:pt idx="8654">
                  <c:v>43027</c:v>
                </c:pt>
                <c:pt idx="8655">
                  <c:v>43028</c:v>
                </c:pt>
                <c:pt idx="8656">
                  <c:v>43031</c:v>
                </c:pt>
                <c:pt idx="8657">
                  <c:v>43032</c:v>
                </c:pt>
                <c:pt idx="8658">
                  <c:v>43033</c:v>
                </c:pt>
                <c:pt idx="8659">
                  <c:v>43034</c:v>
                </c:pt>
                <c:pt idx="8660">
                  <c:v>43035</c:v>
                </c:pt>
                <c:pt idx="8661">
                  <c:v>43038</c:v>
                </c:pt>
                <c:pt idx="8662">
                  <c:v>43039</c:v>
                </c:pt>
                <c:pt idx="8663">
                  <c:v>43040</c:v>
                </c:pt>
                <c:pt idx="8664">
                  <c:v>43041</c:v>
                </c:pt>
                <c:pt idx="8665">
                  <c:v>43042</c:v>
                </c:pt>
                <c:pt idx="8666">
                  <c:v>43045</c:v>
                </c:pt>
                <c:pt idx="8667">
                  <c:v>43046</c:v>
                </c:pt>
                <c:pt idx="8668">
                  <c:v>43047</c:v>
                </c:pt>
                <c:pt idx="8669">
                  <c:v>43048</c:v>
                </c:pt>
                <c:pt idx="8670">
                  <c:v>43049</c:v>
                </c:pt>
                <c:pt idx="8671">
                  <c:v>43052</c:v>
                </c:pt>
                <c:pt idx="8672">
                  <c:v>43053</c:v>
                </c:pt>
                <c:pt idx="8673">
                  <c:v>43054</c:v>
                </c:pt>
                <c:pt idx="8674">
                  <c:v>43055</c:v>
                </c:pt>
                <c:pt idx="8675">
                  <c:v>43056</c:v>
                </c:pt>
                <c:pt idx="8676">
                  <c:v>43059</c:v>
                </c:pt>
                <c:pt idx="8677">
                  <c:v>43060</c:v>
                </c:pt>
                <c:pt idx="8678">
                  <c:v>43061</c:v>
                </c:pt>
                <c:pt idx="8679">
                  <c:v>43062</c:v>
                </c:pt>
                <c:pt idx="8680">
                  <c:v>43063</c:v>
                </c:pt>
                <c:pt idx="8681">
                  <c:v>43066</c:v>
                </c:pt>
                <c:pt idx="8682">
                  <c:v>43067</c:v>
                </c:pt>
                <c:pt idx="8683">
                  <c:v>43068</c:v>
                </c:pt>
                <c:pt idx="8684">
                  <c:v>43069</c:v>
                </c:pt>
                <c:pt idx="8685">
                  <c:v>43070</c:v>
                </c:pt>
                <c:pt idx="8686">
                  <c:v>43073</c:v>
                </c:pt>
                <c:pt idx="8687">
                  <c:v>43074</c:v>
                </c:pt>
                <c:pt idx="8688">
                  <c:v>43075</c:v>
                </c:pt>
                <c:pt idx="8689">
                  <c:v>43076</c:v>
                </c:pt>
                <c:pt idx="8690">
                  <c:v>43077</c:v>
                </c:pt>
                <c:pt idx="8691">
                  <c:v>43080</c:v>
                </c:pt>
                <c:pt idx="8692">
                  <c:v>43081</c:v>
                </c:pt>
                <c:pt idx="8693">
                  <c:v>43082</c:v>
                </c:pt>
                <c:pt idx="8694">
                  <c:v>43083</c:v>
                </c:pt>
                <c:pt idx="8695">
                  <c:v>43084</c:v>
                </c:pt>
                <c:pt idx="8696">
                  <c:v>43087</c:v>
                </c:pt>
                <c:pt idx="8697">
                  <c:v>43088</c:v>
                </c:pt>
                <c:pt idx="8698">
                  <c:v>43089</c:v>
                </c:pt>
                <c:pt idx="8699">
                  <c:v>43090</c:v>
                </c:pt>
                <c:pt idx="8700">
                  <c:v>43091</c:v>
                </c:pt>
                <c:pt idx="8701">
                  <c:v>43095</c:v>
                </c:pt>
                <c:pt idx="8702">
                  <c:v>43096</c:v>
                </c:pt>
                <c:pt idx="8703">
                  <c:v>43097</c:v>
                </c:pt>
                <c:pt idx="8704">
                  <c:v>43098</c:v>
                </c:pt>
                <c:pt idx="8705">
                  <c:v>43102</c:v>
                </c:pt>
                <c:pt idx="8706">
                  <c:v>43103</c:v>
                </c:pt>
                <c:pt idx="8707">
                  <c:v>43104</c:v>
                </c:pt>
                <c:pt idx="8708">
                  <c:v>43105</c:v>
                </c:pt>
                <c:pt idx="8709">
                  <c:v>43108</c:v>
                </c:pt>
                <c:pt idx="8710">
                  <c:v>43109</c:v>
                </c:pt>
                <c:pt idx="8711">
                  <c:v>43110</c:v>
                </c:pt>
                <c:pt idx="8712">
                  <c:v>43111</c:v>
                </c:pt>
                <c:pt idx="8713">
                  <c:v>43112</c:v>
                </c:pt>
                <c:pt idx="8714">
                  <c:v>43115</c:v>
                </c:pt>
                <c:pt idx="8715">
                  <c:v>43116</c:v>
                </c:pt>
                <c:pt idx="8716">
                  <c:v>43117</c:v>
                </c:pt>
                <c:pt idx="8717">
                  <c:v>43118</c:v>
                </c:pt>
                <c:pt idx="8718">
                  <c:v>43119</c:v>
                </c:pt>
                <c:pt idx="8719">
                  <c:v>43122</c:v>
                </c:pt>
                <c:pt idx="8720">
                  <c:v>43123</c:v>
                </c:pt>
                <c:pt idx="8721">
                  <c:v>43124</c:v>
                </c:pt>
                <c:pt idx="8722">
                  <c:v>43125</c:v>
                </c:pt>
                <c:pt idx="8723">
                  <c:v>43126</c:v>
                </c:pt>
                <c:pt idx="8724">
                  <c:v>43129</c:v>
                </c:pt>
                <c:pt idx="8725">
                  <c:v>43130</c:v>
                </c:pt>
                <c:pt idx="8726">
                  <c:v>43131</c:v>
                </c:pt>
                <c:pt idx="8727">
                  <c:v>43132</c:v>
                </c:pt>
                <c:pt idx="8728">
                  <c:v>43133</c:v>
                </c:pt>
                <c:pt idx="8729">
                  <c:v>43136</c:v>
                </c:pt>
                <c:pt idx="8730">
                  <c:v>43137</c:v>
                </c:pt>
                <c:pt idx="8731">
                  <c:v>43138</c:v>
                </c:pt>
                <c:pt idx="8732">
                  <c:v>43139</c:v>
                </c:pt>
                <c:pt idx="8733">
                  <c:v>43140</c:v>
                </c:pt>
                <c:pt idx="8734">
                  <c:v>43143</c:v>
                </c:pt>
                <c:pt idx="8735">
                  <c:v>43144</c:v>
                </c:pt>
                <c:pt idx="8736">
                  <c:v>43145</c:v>
                </c:pt>
                <c:pt idx="8737">
                  <c:v>43146</c:v>
                </c:pt>
                <c:pt idx="8738">
                  <c:v>43147</c:v>
                </c:pt>
                <c:pt idx="8739">
                  <c:v>43150</c:v>
                </c:pt>
                <c:pt idx="8740">
                  <c:v>43151</c:v>
                </c:pt>
                <c:pt idx="8741">
                  <c:v>43152</c:v>
                </c:pt>
                <c:pt idx="8742">
                  <c:v>43153</c:v>
                </c:pt>
                <c:pt idx="8743">
                  <c:v>43154</c:v>
                </c:pt>
                <c:pt idx="8744">
                  <c:v>43157</c:v>
                </c:pt>
                <c:pt idx="8745">
                  <c:v>43158</c:v>
                </c:pt>
                <c:pt idx="8746">
                  <c:v>43159</c:v>
                </c:pt>
                <c:pt idx="8747">
                  <c:v>43160</c:v>
                </c:pt>
                <c:pt idx="8748">
                  <c:v>43161</c:v>
                </c:pt>
                <c:pt idx="8749">
                  <c:v>43164</c:v>
                </c:pt>
                <c:pt idx="8750">
                  <c:v>43165</c:v>
                </c:pt>
                <c:pt idx="8751">
                  <c:v>43166</c:v>
                </c:pt>
                <c:pt idx="8752">
                  <c:v>43167</c:v>
                </c:pt>
                <c:pt idx="8753">
                  <c:v>43168</c:v>
                </c:pt>
                <c:pt idx="8754">
                  <c:v>43171</c:v>
                </c:pt>
                <c:pt idx="8755">
                  <c:v>43172</c:v>
                </c:pt>
                <c:pt idx="8756">
                  <c:v>43173</c:v>
                </c:pt>
                <c:pt idx="8757">
                  <c:v>43174</c:v>
                </c:pt>
                <c:pt idx="8758">
                  <c:v>43175</c:v>
                </c:pt>
                <c:pt idx="8759">
                  <c:v>43178</c:v>
                </c:pt>
                <c:pt idx="8760">
                  <c:v>43179</c:v>
                </c:pt>
                <c:pt idx="8761">
                  <c:v>43180</c:v>
                </c:pt>
                <c:pt idx="8762">
                  <c:v>43181</c:v>
                </c:pt>
                <c:pt idx="8763">
                  <c:v>43182</c:v>
                </c:pt>
                <c:pt idx="8764">
                  <c:v>43185</c:v>
                </c:pt>
                <c:pt idx="8765">
                  <c:v>43186</c:v>
                </c:pt>
                <c:pt idx="8766">
                  <c:v>43187</c:v>
                </c:pt>
                <c:pt idx="8767">
                  <c:v>43188</c:v>
                </c:pt>
                <c:pt idx="8768">
                  <c:v>43192</c:v>
                </c:pt>
                <c:pt idx="8769">
                  <c:v>43193</c:v>
                </c:pt>
                <c:pt idx="8770">
                  <c:v>43194</c:v>
                </c:pt>
                <c:pt idx="8771">
                  <c:v>43195</c:v>
                </c:pt>
                <c:pt idx="8772">
                  <c:v>43196</c:v>
                </c:pt>
                <c:pt idx="8773">
                  <c:v>43199</c:v>
                </c:pt>
                <c:pt idx="8774">
                  <c:v>43200</c:v>
                </c:pt>
                <c:pt idx="8775">
                  <c:v>43201</c:v>
                </c:pt>
                <c:pt idx="8776">
                  <c:v>43202</c:v>
                </c:pt>
                <c:pt idx="8777">
                  <c:v>43203</c:v>
                </c:pt>
                <c:pt idx="8778">
                  <c:v>43206</c:v>
                </c:pt>
                <c:pt idx="8779">
                  <c:v>43207</c:v>
                </c:pt>
                <c:pt idx="8780">
                  <c:v>43208</c:v>
                </c:pt>
                <c:pt idx="8781">
                  <c:v>43209</c:v>
                </c:pt>
                <c:pt idx="8782">
                  <c:v>43210</c:v>
                </c:pt>
                <c:pt idx="8783">
                  <c:v>43213</c:v>
                </c:pt>
                <c:pt idx="8784">
                  <c:v>43214</c:v>
                </c:pt>
                <c:pt idx="8785">
                  <c:v>43215</c:v>
                </c:pt>
                <c:pt idx="8786">
                  <c:v>43216</c:v>
                </c:pt>
                <c:pt idx="8787">
                  <c:v>43217</c:v>
                </c:pt>
                <c:pt idx="8788">
                  <c:v>43220</c:v>
                </c:pt>
                <c:pt idx="8789">
                  <c:v>43221</c:v>
                </c:pt>
                <c:pt idx="8790">
                  <c:v>43222</c:v>
                </c:pt>
                <c:pt idx="8791">
                  <c:v>43223</c:v>
                </c:pt>
                <c:pt idx="8792">
                  <c:v>43224</c:v>
                </c:pt>
                <c:pt idx="8793">
                  <c:v>43227</c:v>
                </c:pt>
                <c:pt idx="8794">
                  <c:v>43228</c:v>
                </c:pt>
                <c:pt idx="8795">
                  <c:v>43229</c:v>
                </c:pt>
                <c:pt idx="8796">
                  <c:v>43230</c:v>
                </c:pt>
                <c:pt idx="8797">
                  <c:v>43231</c:v>
                </c:pt>
                <c:pt idx="8798">
                  <c:v>43234</c:v>
                </c:pt>
                <c:pt idx="8799">
                  <c:v>43235</c:v>
                </c:pt>
                <c:pt idx="8800">
                  <c:v>43236</c:v>
                </c:pt>
                <c:pt idx="8801">
                  <c:v>43237</c:v>
                </c:pt>
                <c:pt idx="8802">
                  <c:v>43238</c:v>
                </c:pt>
                <c:pt idx="8803">
                  <c:v>43241</c:v>
                </c:pt>
                <c:pt idx="8804">
                  <c:v>43242</c:v>
                </c:pt>
                <c:pt idx="8805">
                  <c:v>43243</c:v>
                </c:pt>
                <c:pt idx="8806">
                  <c:v>43244</c:v>
                </c:pt>
                <c:pt idx="8807">
                  <c:v>43245</c:v>
                </c:pt>
                <c:pt idx="8808">
                  <c:v>43248</c:v>
                </c:pt>
                <c:pt idx="8809">
                  <c:v>43249</c:v>
                </c:pt>
                <c:pt idx="8810">
                  <c:v>43250</c:v>
                </c:pt>
                <c:pt idx="8811">
                  <c:v>43251</c:v>
                </c:pt>
                <c:pt idx="8812">
                  <c:v>43252</c:v>
                </c:pt>
                <c:pt idx="8813">
                  <c:v>43255</c:v>
                </c:pt>
                <c:pt idx="8814">
                  <c:v>43256</c:v>
                </c:pt>
                <c:pt idx="8815">
                  <c:v>43257</c:v>
                </c:pt>
                <c:pt idx="8816">
                  <c:v>43258</c:v>
                </c:pt>
                <c:pt idx="8817">
                  <c:v>43259</c:v>
                </c:pt>
                <c:pt idx="8818">
                  <c:v>43262</c:v>
                </c:pt>
                <c:pt idx="8819">
                  <c:v>43263</c:v>
                </c:pt>
                <c:pt idx="8820">
                  <c:v>43264</c:v>
                </c:pt>
                <c:pt idx="8821">
                  <c:v>43265</c:v>
                </c:pt>
                <c:pt idx="8822">
                  <c:v>43266</c:v>
                </c:pt>
                <c:pt idx="8823">
                  <c:v>43269</c:v>
                </c:pt>
                <c:pt idx="8824">
                  <c:v>43270</c:v>
                </c:pt>
                <c:pt idx="8825">
                  <c:v>43271</c:v>
                </c:pt>
                <c:pt idx="8826">
                  <c:v>43272</c:v>
                </c:pt>
                <c:pt idx="8827">
                  <c:v>43273</c:v>
                </c:pt>
                <c:pt idx="8828">
                  <c:v>43276</c:v>
                </c:pt>
                <c:pt idx="8829">
                  <c:v>43277</c:v>
                </c:pt>
                <c:pt idx="8830">
                  <c:v>43278</c:v>
                </c:pt>
                <c:pt idx="8831">
                  <c:v>43279</c:v>
                </c:pt>
                <c:pt idx="8832">
                  <c:v>43280</c:v>
                </c:pt>
                <c:pt idx="8833">
                  <c:v>43283</c:v>
                </c:pt>
                <c:pt idx="8834">
                  <c:v>43284</c:v>
                </c:pt>
                <c:pt idx="8835">
                  <c:v>43285</c:v>
                </c:pt>
                <c:pt idx="8836">
                  <c:v>43286</c:v>
                </c:pt>
                <c:pt idx="8837">
                  <c:v>43287</c:v>
                </c:pt>
                <c:pt idx="8838">
                  <c:v>43290</c:v>
                </c:pt>
                <c:pt idx="8839">
                  <c:v>43291</c:v>
                </c:pt>
                <c:pt idx="8840">
                  <c:v>43292</c:v>
                </c:pt>
                <c:pt idx="8841">
                  <c:v>43293</c:v>
                </c:pt>
                <c:pt idx="8842">
                  <c:v>43294</c:v>
                </c:pt>
                <c:pt idx="8843">
                  <c:v>43297</c:v>
                </c:pt>
                <c:pt idx="8844">
                  <c:v>43298</c:v>
                </c:pt>
                <c:pt idx="8845">
                  <c:v>43299</c:v>
                </c:pt>
                <c:pt idx="8846">
                  <c:v>43300</c:v>
                </c:pt>
                <c:pt idx="8847">
                  <c:v>43301</c:v>
                </c:pt>
                <c:pt idx="8848">
                  <c:v>43304</c:v>
                </c:pt>
                <c:pt idx="8849">
                  <c:v>43305</c:v>
                </c:pt>
                <c:pt idx="8850">
                  <c:v>43306</c:v>
                </c:pt>
                <c:pt idx="8851">
                  <c:v>43307</c:v>
                </c:pt>
                <c:pt idx="8852">
                  <c:v>43308</c:v>
                </c:pt>
                <c:pt idx="8853">
                  <c:v>43311</c:v>
                </c:pt>
                <c:pt idx="8854">
                  <c:v>43312</c:v>
                </c:pt>
                <c:pt idx="8855">
                  <c:v>43313</c:v>
                </c:pt>
                <c:pt idx="8856">
                  <c:v>43314</c:v>
                </c:pt>
                <c:pt idx="8857">
                  <c:v>43315</c:v>
                </c:pt>
                <c:pt idx="8858">
                  <c:v>43318</c:v>
                </c:pt>
                <c:pt idx="8859">
                  <c:v>43319</c:v>
                </c:pt>
                <c:pt idx="8860">
                  <c:v>43320</c:v>
                </c:pt>
                <c:pt idx="8861">
                  <c:v>43321</c:v>
                </c:pt>
                <c:pt idx="8862">
                  <c:v>43322</c:v>
                </c:pt>
                <c:pt idx="8863">
                  <c:v>43325</c:v>
                </c:pt>
                <c:pt idx="8864">
                  <c:v>43326</c:v>
                </c:pt>
                <c:pt idx="8865">
                  <c:v>43327</c:v>
                </c:pt>
                <c:pt idx="8866">
                  <c:v>43328</c:v>
                </c:pt>
                <c:pt idx="8867">
                  <c:v>43329</c:v>
                </c:pt>
                <c:pt idx="8868">
                  <c:v>43332</c:v>
                </c:pt>
                <c:pt idx="8869">
                  <c:v>43333</c:v>
                </c:pt>
                <c:pt idx="8870">
                  <c:v>43334</c:v>
                </c:pt>
                <c:pt idx="8871">
                  <c:v>43335</c:v>
                </c:pt>
                <c:pt idx="8872">
                  <c:v>43336</c:v>
                </c:pt>
                <c:pt idx="8873">
                  <c:v>43339</c:v>
                </c:pt>
                <c:pt idx="8874">
                  <c:v>43340</c:v>
                </c:pt>
                <c:pt idx="8875">
                  <c:v>43341</c:v>
                </c:pt>
                <c:pt idx="8876">
                  <c:v>43342</c:v>
                </c:pt>
                <c:pt idx="8877">
                  <c:v>43343</c:v>
                </c:pt>
                <c:pt idx="8878">
                  <c:v>43346</c:v>
                </c:pt>
                <c:pt idx="8879">
                  <c:v>43347</c:v>
                </c:pt>
                <c:pt idx="8880">
                  <c:v>43348</c:v>
                </c:pt>
                <c:pt idx="8881">
                  <c:v>43349</c:v>
                </c:pt>
                <c:pt idx="8882">
                  <c:v>43350</c:v>
                </c:pt>
                <c:pt idx="8883">
                  <c:v>43353</c:v>
                </c:pt>
                <c:pt idx="8884">
                  <c:v>43354</c:v>
                </c:pt>
                <c:pt idx="8885">
                  <c:v>43355</c:v>
                </c:pt>
                <c:pt idx="8886">
                  <c:v>43356</c:v>
                </c:pt>
                <c:pt idx="8887">
                  <c:v>43357</c:v>
                </c:pt>
                <c:pt idx="8888">
                  <c:v>43360</c:v>
                </c:pt>
                <c:pt idx="8889">
                  <c:v>43361</c:v>
                </c:pt>
                <c:pt idx="8890">
                  <c:v>43362</c:v>
                </c:pt>
                <c:pt idx="8891">
                  <c:v>43363</c:v>
                </c:pt>
                <c:pt idx="8892">
                  <c:v>43364</c:v>
                </c:pt>
                <c:pt idx="8893">
                  <c:v>43367</c:v>
                </c:pt>
                <c:pt idx="8894">
                  <c:v>43368</c:v>
                </c:pt>
                <c:pt idx="8895">
                  <c:v>43369</c:v>
                </c:pt>
                <c:pt idx="8896">
                  <c:v>43370</c:v>
                </c:pt>
                <c:pt idx="8897">
                  <c:v>43371</c:v>
                </c:pt>
                <c:pt idx="8898">
                  <c:v>43374</c:v>
                </c:pt>
                <c:pt idx="8899">
                  <c:v>43375</c:v>
                </c:pt>
                <c:pt idx="8900">
                  <c:v>43376</c:v>
                </c:pt>
                <c:pt idx="8901">
                  <c:v>43377</c:v>
                </c:pt>
                <c:pt idx="8902">
                  <c:v>43378</c:v>
                </c:pt>
                <c:pt idx="8903">
                  <c:v>43381</c:v>
                </c:pt>
                <c:pt idx="8904">
                  <c:v>43382</c:v>
                </c:pt>
                <c:pt idx="8905">
                  <c:v>43383</c:v>
                </c:pt>
                <c:pt idx="8906">
                  <c:v>43384</c:v>
                </c:pt>
                <c:pt idx="8907">
                  <c:v>43385</c:v>
                </c:pt>
                <c:pt idx="8908">
                  <c:v>43388</c:v>
                </c:pt>
                <c:pt idx="8909">
                  <c:v>43389</c:v>
                </c:pt>
                <c:pt idx="8910">
                  <c:v>43390</c:v>
                </c:pt>
                <c:pt idx="8911">
                  <c:v>43391</c:v>
                </c:pt>
                <c:pt idx="8912">
                  <c:v>43392</c:v>
                </c:pt>
                <c:pt idx="8913">
                  <c:v>43395</c:v>
                </c:pt>
                <c:pt idx="8914">
                  <c:v>43396</c:v>
                </c:pt>
                <c:pt idx="8915">
                  <c:v>43397</c:v>
                </c:pt>
                <c:pt idx="8916">
                  <c:v>43398</c:v>
                </c:pt>
                <c:pt idx="8917">
                  <c:v>43399</c:v>
                </c:pt>
                <c:pt idx="8918">
                  <c:v>43402</c:v>
                </c:pt>
                <c:pt idx="8919">
                  <c:v>43403</c:v>
                </c:pt>
                <c:pt idx="8920">
                  <c:v>43404</c:v>
                </c:pt>
                <c:pt idx="8921">
                  <c:v>43405</c:v>
                </c:pt>
                <c:pt idx="8922">
                  <c:v>43406</c:v>
                </c:pt>
                <c:pt idx="8923">
                  <c:v>43409</c:v>
                </c:pt>
                <c:pt idx="8924">
                  <c:v>43410</c:v>
                </c:pt>
                <c:pt idx="8925">
                  <c:v>43411</c:v>
                </c:pt>
                <c:pt idx="8926">
                  <c:v>43412</c:v>
                </c:pt>
                <c:pt idx="8927">
                  <c:v>43413</c:v>
                </c:pt>
                <c:pt idx="8928">
                  <c:v>43416</c:v>
                </c:pt>
                <c:pt idx="8929">
                  <c:v>43417</c:v>
                </c:pt>
                <c:pt idx="8930">
                  <c:v>43418</c:v>
                </c:pt>
                <c:pt idx="8931">
                  <c:v>43419</c:v>
                </c:pt>
                <c:pt idx="8932">
                  <c:v>43420</c:v>
                </c:pt>
                <c:pt idx="8933">
                  <c:v>43423</c:v>
                </c:pt>
                <c:pt idx="8934">
                  <c:v>43424</c:v>
                </c:pt>
                <c:pt idx="8935">
                  <c:v>43425</c:v>
                </c:pt>
                <c:pt idx="8936">
                  <c:v>43426</c:v>
                </c:pt>
                <c:pt idx="8937">
                  <c:v>43427</c:v>
                </c:pt>
                <c:pt idx="8938">
                  <c:v>43430</c:v>
                </c:pt>
                <c:pt idx="8939">
                  <c:v>43431</c:v>
                </c:pt>
                <c:pt idx="8940">
                  <c:v>43432</c:v>
                </c:pt>
                <c:pt idx="8941">
                  <c:v>43433</c:v>
                </c:pt>
                <c:pt idx="8942">
                  <c:v>43434</c:v>
                </c:pt>
                <c:pt idx="8943">
                  <c:v>43437</c:v>
                </c:pt>
                <c:pt idx="8944">
                  <c:v>43438</c:v>
                </c:pt>
                <c:pt idx="8945">
                  <c:v>43439</c:v>
                </c:pt>
                <c:pt idx="8946">
                  <c:v>43440</c:v>
                </c:pt>
                <c:pt idx="8947">
                  <c:v>43441</c:v>
                </c:pt>
                <c:pt idx="8948">
                  <c:v>43444</c:v>
                </c:pt>
                <c:pt idx="8949">
                  <c:v>43445</c:v>
                </c:pt>
                <c:pt idx="8950">
                  <c:v>43446</c:v>
                </c:pt>
                <c:pt idx="8951">
                  <c:v>43447</c:v>
                </c:pt>
                <c:pt idx="8952">
                  <c:v>43448</c:v>
                </c:pt>
                <c:pt idx="8953">
                  <c:v>43451</c:v>
                </c:pt>
                <c:pt idx="8954">
                  <c:v>43452</c:v>
                </c:pt>
                <c:pt idx="8955">
                  <c:v>43453</c:v>
                </c:pt>
                <c:pt idx="8956">
                  <c:v>43454</c:v>
                </c:pt>
                <c:pt idx="8957">
                  <c:v>43455</c:v>
                </c:pt>
                <c:pt idx="8958">
                  <c:v>43458</c:v>
                </c:pt>
                <c:pt idx="8959">
                  <c:v>43460</c:v>
                </c:pt>
                <c:pt idx="8960">
                  <c:v>43461</c:v>
                </c:pt>
                <c:pt idx="8961">
                  <c:v>43462</c:v>
                </c:pt>
                <c:pt idx="8962">
                  <c:v>43465</c:v>
                </c:pt>
                <c:pt idx="8963">
                  <c:v>43467</c:v>
                </c:pt>
                <c:pt idx="8964">
                  <c:v>43468</c:v>
                </c:pt>
                <c:pt idx="8965">
                  <c:v>43469</c:v>
                </c:pt>
                <c:pt idx="8966">
                  <c:v>43472</c:v>
                </c:pt>
                <c:pt idx="8967">
                  <c:v>43473</c:v>
                </c:pt>
                <c:pt idx="8968">
                  <c:v>43474</c:v>
                </c:pt>
                <c:pt idx="8969">
                  <c:v>43475</c:v>
                </c:pt>
                <c:pt idx="8970">
                  <c:v>43476</c:v>
                </c:pt>
                <c:pt idx="8971">
                  <c:v>43479</c:v>
                </c:pt>
                <c:pt idx="8972">
                  <c:v>43480</c:v>
                </c:pt>
                <c:pt idx="8973">
                  <c:v>43481</c:v>
                </c:pt>
                <c:pt idx="8974">
                  <c:v>43482</c:v>
                </c:pt>
                <c:pt idx="8975">
                  <c:v>43483</c:v>
                </c:pt>
                <c:pt idx="8976">
                  <c:v>43486</c:v>
                </c:pt>
                <c:pt idx="8977">
                  <c:v>43487</c:v>
                </c:pt>
                <c:pt idx="8978">
                  <c:v>43488</c:v>
                </c:pt>
                <c:pt idx="8979">
                  <c:v>43489</c:v>
                </c:pt>
                <c:pt idx="8980">
                  <c:v>43490</c:v>
                </c:pt>
                <c:pt idx="8981">
                  <c:v>43493</c:v>
                </c:pt>
                <c:pt idx="8982">
                  <c:v>43494</c:v>
                </c:pt>
                <c:pt idx="8983">
                  <c:v>43495</c:v>
                </c:pt>
                <c:pt idx="8984">
                  <c:v>43496</c:v>
                </c:pt>
                <c:pt idx="8985">
                  <c:v>43497</c:v>
                </c:pt>
                <c:pt idx="8986">
                  <c:v>43500</c:v>
                </c:pt>
                <c:pt idx="8987">
                  <c:v>43501</c:v>
                </c:pt>
                <c:pt idx="8988">
                  <c:v>43502</c:v>
                </c:pt>
                <c:pt idx="8989">
                  <c:v>43503</c:v>
                </c:pt>
                <c:pt idx="8990">
                  <c:v>43504</c:v>
                </c:pt>
                <c:pt idx="8991">
                  <c:v>43507</c:v>
                </c:pt>
                <c:pt idx="8992">
                  <c:v>43508</c:v>
                </c:pt>
                <c:pt idx="8993">
                  <c:v>43509</c:v>
                </c:pt>
                <c:pt idx="8994">
                  <c:v>43510</c:v>
                </c:pt>
                <c:pt idx="8995">
                  <c:v>43511</c:v>
                </c:pt>
                <c:pt idx="8996">
                  <c:v>43514</c:v>
                </c:pt>
                <c:pt idx="8997">
                  <c:v>43515</c:v>
                </c:pt>
                <c:pt idx="8998">
                  <c:v>43516</c:v>
                </c:pt>
                <c:pt idx="8999">
                  <c:v>43517</c:v>
                </c:pt>
                <c:pt idx="9000">
                  <c:v>43518</c:v>
                </c:pt>
                <c:pt idx="9001">
                  <c:v>43521</c:v>
                </c:pt>
                <c:pt idx="9002">
                  <c:v>43522</c:v>
                </c:pt>
                <c:pt idx="9003">
                  <c:v>43523</c:v>
                </c:pt>
                <c:pt idx="9004">
                  <c:v>43524</c:v>
                </c:pt>
                <c:pt idx="9005">
                  <c:v>43525</c:v>
                </c:pt>
                <c:pt idx="9006">
                  <c:v>43528</c:v>
                </c:pt>
                <c:pt idx="9007">
                  <c:v>43529</c:v>
                </c:pt>
                <c:pt idx="9008">
                  <c:v>43530</c:v>
                </c:pt>
                <c:pt idx="9009">
                  <c:v>43531</c:v>
                </c:pt>
                <c:pt idx="9010">
                  <c:v>43532</c:v>
                </c:pt>
                <c:pt idx="9011">
                  <c:v>43535</c:v>
                </c:pt>
                <c:pt idx="9012">
                  <c:v>43536</c:v>
                </c:pt>
                <c:pt idx="9013">
                  <c:v>43537</c:v>
                </c:pt>
                <c:pt idx="9014">
                  <c:v>43538</c:v>
                </c:pt>
                <c:pt idx="9015">
                  <c:v>43539</c:v>
                </c:pt>
                <c:pt idx="9016">
                  <c:v>43542</c:v>
                </c:pt>
                <c:pt idx="9017">
                  <c:v>43543</c:v>
                </c:pt>
                <c:pt idx="9018">
                  <c:v>43544</c:v>
                </c:pt>
                <c:pt idx="9019">
                  <c:v>43545</c:v>
                </c:pt>
                <c:pt idx="9020">
                  <c:v>43546</c:v>
                </c:pt>
                <c:pt idx="9021">
                  <c:v>43549</c:v>
                </c:pt>
                <c:pt idx="9022">
                  <c:v>43550</c:v>
                </c:pt>
                <c:pt idx="9023">
                  <c:v>43551</c:v>
                </c:pt>
                <c:pt idx="9024">
                  <c:v>43552</c:v>
                </c:pt>
                <c:pt idx="9025">
                  <c:v>43553</c:v>
                </c:pt>
                <c:pt idx="9026">
                  <c:v>43556</c:v>
                </c:pt>
                <c:pt idx="9027">
                  <c:v>43557</c:v>
                </c:pt>
                <c:pt idx="9028">
                  <c:v>43558</c:v>
                </c:pt>
                <c:pt idx="9029">
                  <c:v>43559</c:v>
                </c:pt>
                <c:pt idx="9030">
                  <c:v>43560</c:v>
                </c:pt>
                <c:pt idx="9031">
                  <c:v>43563</c:v>
                </c:pt>
                <c:pt idx="9032">
                  <c:v>43564</c:v>
                </c:pt>
                <c:pt idx="9033">
                  <c:v>43565</c:v>
                </c:pt>
                <c:pt idx="9034">
                  <c:v>43566</c:v>
                </c:pt>
                <c:pt idx="9035">
                  <c:v>43567</c:v>
                </c:pt>
                <c:pt idx="9036">
                  <c:v>43570</c:v>
                </c:pt>
                <c:pt idx="9037">
                  <c:v>43571</c:v>
                </c:pt>
                <c:pt idx="9038">
                  <c:v>43572</c:v>
                </c:pt>
                <c:pt idx="9039">
                  <c:v>43573</c:v>
                </c:pt>
                <c:pt idx="9040">
                  <c:v>43577</c:v>
                </c:pt>
                <c:pt idx="9041">
                  <c:v>43578</c:v>
                </c:pt>
                <c:pt idx="9042">
                  <c:v>43579</c:v>
                </c:pt>
                <c:pt idx="9043">
                  <c:v>43580</c:v>
                </c:pt>
                <c:pt idx="9044">
                  <c:v>43581</c:v>
                </c:pt>
                <c:pt idx="9045">
                  <c:v>43584</c:v>
                </c:pt>
                <c:pt idx="9046">
                  <c:v>43585</c:v>
                </c:pt>
                <c:pt idx="9047">
                  <c:v>43586</c:v>
                </c:pt>
                <c:pt idx="9048">
                  <c:v>43587</c:v>
                </c:pt>
                <c:pt idx="9049">
                  <c:v>43588</c:v>
                </c:pt>
                <c:pt idx="9050">
                  <c:v>43591</c:v>
                </c:pt>
                <c:pt idx="9051">
                  <c:v>43592</c:v>
                </c:pt>
                <c:pt idx="9052">
                  <c:v>43593</c:v>
                </c:pt>
                <c:pt idx="9053">
                  <c:v>43594</c:v>
                </c:pt>
                <c:pt idx="9054">
                  <c:v>43595</c:v>
                </c:pt>
                <c:pt idx="9055">
                  <c:v>43598</c:v>
                </c:pt>
                <c:pt idx="9056">
                  <c:v>43599</c:v>
                </c:pt>
                <c:pt idx="9057">
                  <c:v>43600</c:v>
                </c:pt>
                <c:pt idx="9058">
                  <c:v>43601</c:v>
                </c:pt>
                <c:pt idx="9059">
                  <c:v>43602</c:v>
                </c:pt>
                <c:pt idx="9060">
                  <c:v>43605</c:v>
                </c:pt>
                <c:pt idx="9061">
                  <c:v>43606</c:v>
                </c:pt>
                <c:pt idx="9062">
                  <c:v>43607</c:v>
                </c:pt>
                <c:pt idx="9063">
                  <c:v>43608</c:v>
                </c:pt>
                <c:pt idx="9064">
                  <c:v>43609</c:v>
                </c:pt>
                <c:pt idx="9065">
                  <c:v>43612</c:v>
                </c:pt>
                <c:pt idx="9066">
                  <c:v>43613</c:v>
                </c:pt>
                <c:pt idx="9067">
                  <c:v>43614</c:v>
                </c:pt>
                <c:pt idx="9068">
                  <c:v>43615</c:v>
                </c:pt>
                <c:pt idx="9069">
                  <c:v>43616</c:v>
                </c:pt>
                <c:pt idx="9070">
                  <c:v>43619</c:v>
                </c:pt>
                <c:pt idx="9071">
                  <c:v>43620</c:v>
                </c:pt>
                <c:pt idx="9072">
                  <c:v>43621</c:v>
                </c:pt>
                <c:pt idx="9073">
                  <c:v>43622</c:v>
                </c:pt>
                <c:pt idx="9074">
                  <c:v>43623</c:v>
                </c:pt>
                <c:pt idx="9075">
                  <c:v>43626</c:v>
                </c:pt>
                <c:pt idx="9076">
                  <c:v>43627</c:v>
                </c:pt>
                <c:pt idx="9077">
                  <c:v>43628</c:v>
                </c:pt>
                <c:pt idx="9078">
                  <c:v>43629</c:v>
                </c:pt>
                <c:pt idx="9079">
                  <c:v>43630</c:v>
                </c:pt>
                <c:pt idx="9080">
                  <c:v>43633</c:v>
                </c:pt>
                <c:pt idx="9081">
                  <c:v>43634</c:v>
                </c:pt>
                <c:pt idx="9082">
                  <c:v>43635</c:v>
                </c:pt>
                <c:pt idx="9083">
                  <c:v>43636</c:v>
                </c:pt>
                <c:pt idx="9084">
                  <c:v>43637</c:v>
                </c:pt>
                <c:pt idx="9085">
                  <c:v>43640</c:v>
                </c:pt>
                <c:pt idx="9086">
                  <c:v>43641</c:v>
                </c:pt>
                <c:pt idx="9087">
                  <c:v>43642</c:v>
                </c:pt>
                <c:pt idx="9088">
                  <c:v>43643</c:v>
                </c:pt>
                <c:pt idx="9089">
                  <c:v>43644</c:v>
                </c:pt>
                <c:pt idx="9090">
                  <c:v>43647</c:v>
                </c:pt>
                <c:pt idx="9091">
                  <c:v>43648</c:v>
                </c:pt>
                <c:pt idx="9092">
                  <c:v>43649</c:v>
                </c:pt>
                <c:pt idx="9093">
                  <c:v>43650</c:v>
                </c:pt>
                <c:pt idx="9094">
                  <c:v>43651</c:v>
                </c:pt>
                <c:pt idx="9095">
                  <c:v>43654</c:v>
                </c:pt>
                <c:pt idx="9096">
                  <c:v>43655</c:v>
                </c:pt>
                <c:pt idx="9097">
                  <c:v>43656</c:v>
                </c:pt>
                <c:pt idx="9098">
                  <c:v>43657</c:v>
                </c:pt>
                <c:pt idx="9099">
                  <c:v>43658</c:v>
                </c:pt>
                <c:pt idx="9100">
                  <c:v>43661</c:v>
                </c:pt>
                <c:pt idx="9101">
                  <c:v>43662</c:v>
                </c:pt>
                <c:pt idx="9102">
                  <c:v>43663</c:v>
                </c:pt>
                <c:pt idx="9103">
                  <c:v>43664</c:v>
                </c:pt>
                <c:pt idx="9104">
                  <c:v>43665</c:v>
                </c:pt>
                <c:pt idx="9105">
                  <c:v>43668</c:v>
                </c:pt>
                <c:pt idx="9106">
                  <c:v>43669</c:v>
                </c:pt>
                <c:pt idx="9107">
                  <c:v>43670</c:v>
                </c:pt>
                <c:pt idx="9108">
                  <c:v>43671</c:v>
                </c:pt>
                <c:pt idx="9109">
                  <c:v>43672</c:v>
                </c:pt>
                <c:pt idx="9110">
                  <c:v>43675</c:v>
                </c:pt>
                <c:pt idx="9111">
                  <c:v>43676</c:v>
                </c:pt>
                <c:pt idx="9112">
                  <c:v>43677</c:v>
                </c:pt>
                <c:pt idx="9113">
                  <c:v>43678</c:v>
                </c:pt>
                <c:pt idx="9114">
                  <c:v>43679</c:v>
                </c:pt>
                <c:pt idx="9115">
                  <c:v>43682</c:v>
                </c:pt>
                <c:pt idx="9116">
                  <c:v>43683</c:v>
                </c:pt>
                <c:pt idx="9117">
                  <c:v>43684</c:v>
                </c:pt>
                <c:pt idx="9118">
                  <c:v>43685</c:v>
                </c:pt>
                <c:pt idx="9119">
                  <c:v>43686</c:v>
                </c:pt>
                <c:pt idx="9120">
                  <c:v>43689</c:v>
                </c:pt>
                <c:pt idx="9121">
                  <c:v>43690</c:v>
                </c:pt>
                <c:pt idx="9122">
                  <c:v>43691</c:v>
                </c:pt>
                <c:pt idx="9123">
                  <c:v>43692</c:v>
                </c:pt>
                <c:pt idx="9124">
                  <c:v>43693</c:v>
                </c:pt>
                <c:pt idx="9125">
                  <c:v>43696</c:v>
                </c:pt>
                <c:pt idx="9126">
                  <c:v>43697</c:v>
                </c:pt>
                <c:pt idx="9127">
                  <c:v>43698</c:v>
                </c:pt>
                <c:pt idx="9128">
                  <c:v>43699</c:v>
                </c:pt>
                <c:pt idx="9129">
                  <c:v>43700</c:v>
                </c:pt>
                <c:pt idx="9130">
                  <c:v>43703</c:v>
                </c:pt>
                <c:pt idx="9131">
                  <c:v>43704</c:v>
                </c:pt>
                <c:pt idx="9132">
                  <c:v>43705</c:v>
                </c:pt>
                <c:pt idx="9133">
                  <c:v>43706</c:v>
                </c:pt>
                <c:pt idx="9134">
                  <c:v>43707</c:v>
                </c:pt>
                <c:pt idx="9135">
                  <c:v>43710</c:v>
                </c:pt>
                <c:pt idx="9136">
                  <c:v>43711</c:v>
                </c:pt>
                <c:pt idx="9137">
                  <c:v>43712</c:v>
                </c:pt>
                <c:pt idx="9138">
                  <c:v>43713</c:v>
                </c:pt>
                <c:pt idx="9139">
                  <c:v>43714</c:v>
                </c:pt>
                <c:pt idx="9140">
                  <c:v>43717</c:v>
                </c:pt>
                <c:pt idx="9141">
                  <c:v>43718</c:v>
                </c:pt>
                <c:pt idx="9142">
                  <c:v>43719</c:v>
                </c:pt>
                <c:pt idx="9143">
                  <c:v>43720</c:v>
                </c:pt>
                <c:pt idx="9144">
                  <c:v>43721</c:v>
                </c:pt>
                <c:pt idx="9145">
                  <c:v>43724</c:v>
                </c:pt>
                <c:pt idx="9146">
                  <c:v>43725</c:v>
                </c:pt>
                <c:pt idx="9147">
                  <c:v>43726</c:v>
                </c:pt>
                <c:pt idx="9148">
                  <c:v>43727</c:v>
                </c:pt>
                <c:pt idx="9149">
                  <c:v>43728</c:v>
                </c:pt>
                <c:pt idx="9150">
                  <c:v>43731</c:v>
                </c:pt>
                <c:pt idx="9151">
                  <c:v>43732</c:v>
                </c:pt>
                <c:pt idx="9152">
                  <c:v>43733</c:v>
                </c:pt>
                <c:pt idx="9153">
                  <c:v>43734</c:v>
                </c:pt>
                <c:pt idx="9154">
                  <c:v>43735</c:v>
                </c:pt>
                <c:pt idx="9155">
                  <c:v>43738</c:v>
                </c:pt>
                <c:pt idx="9156">
                  <c:v>43739</c:v>
                </c:pt>
                <c:pt idx="9157">
                  <c:v>43740</c:v>
                </c:pt>
                <c:pt idx="9158">
                  <c:v>43741</c:v>
                </c:pt>
                <c:pt idx="9159">
                  <c:v>43742</c:v>
                </c:pt>
                <c:pt idx="9160">
                  <c:v>43745</c:v>
                </c:pt>
                <c:pt idx="9161">
                  <c:v>43746</c:v>
                </c:pt>
                <c:pt idx="9162">
                  <c:v>43747</c:v>
                </c:pt>
                <c:pt idx="9163">
                  <c:v>43748</c:v>
                </c:pt>
                <c:pt idx="9164">
                  <c:v>43749</c:v>
                </c:pt>
                <c:pt idx="9165">
                  <c:v>43752</c:v>
                </c:pt>
                <c:pt idx="9166">
                  <c:v>43753</c:v>
                </c:pt>
                <c:pt idx="9167">
                  <c:v>43754</c:v>
                </c:pt>
                <c:pt idx="9168">
                  <c:v>43755</c:v>
                </c:pt>
                <c:pt idx="9169">
                  <c:v>43756</c:v>
                </c:pt>
                <c:pt idx="9170">
                  <c:v>43759</c:v>
                </c:pt>
                <c:pt idx="9171">
                  <c:v>43760</c:v>
                </c:pt>
                <c:pt idx="9172">
                  <c:v>43761</c:v>
                </c:pt>
                <c:pt idx="9173">
                  <c:v>43762</c:v>
                </c:pt>
                <c:pt idx="9174">
                  <c:v>43763</c:v>
                </c:pt>
                <c:pt idx="9175">
                  <c:v>43766</c:v>
                </c:pt>
                <c:pt idx="9176">
                  <c:v>43767</c:v>
                </c:pt>
                <c:pt idx="9177">
                  <c:v>43768</c:v>
                </c:pt>
                <c:pt idx="9178">
                  <c:v>43769</c:v>
                </c:pt>
                <c:pt idx="9179">
                  <c:v>43770</c:v>
                </c:pt>
                <c:pt idx="9180">
                  <c:v>43773</c:v>
                </c:pt>
                <c:pt idx="9181">
                  <c:v>43774</c:v>
                </c:pt>
                <c:pt idx="9182">
                  <c:v>43775</c:v>
                </c:pt>
                <c:pt idx="9183">
                  <c:v>43776</c:v>
                </c:pt>
                <c:pt idx="9184">
                  <c:v>43777</c:v>
                </c:pt>
                <c:pt idx="9185">
                  <c:v>43780</c:v>
                </c:pt>
                <c:pt idx="9186">
                  <c:v>43781</c:v>
                </c:pt>
                <c:pt idx="9187">
                  <c:v>43782</c:v>
                </c:pt>
                <c:pt idx="9188">
                  <c:v>43783</c:v>
                </c:pt>
                <c:pt idx="9189">
                  <c:v>43784</c:v>
                </c:pt>
                <c:pt idx="9190">
                  <c:v>43787</c:v>
                </c:pt>
                <c:pt idx="9191">
                  <c:v>43788</c:v>
                </c:pt>
                <c:pt idx="9192">
                  <c:v>43789</c:v>
                </c:pt>
                <c:pt idx="9193">
                  <c:v>43790</c:v>
                </c:pt>
                <c:pt idx="9194">
                  <c:v>43791</c:v>
                </c:pt>
                <c:pt idx="9195">
                  <c:v>43794</c:v>
                </c:pt>
                <c:pt idx="9196">
                  <c:v>43795</c:v>
                </c:pt>
                <c:pt idx="9197">
                  <c:v>43796</c:v>
                </c:pt>
                <c:pt idx="9198">
                  <c:v>43797</c:v>
                </c:pt>
                <c:pt idx="9199">
                  <c:v>43798</c:v>
                </c:pt>
                <c:pt idx="9200">
                  <c:v>43801</c:v>
                </c:pt>
                <c:pt idx="9201">
                  <c:v>43802</c:v>
                </c:pt>
                <c:pt idx="9202">
                  <c:v>43803</c:v>
                </c:pt>
                <c:pt idx="9203">
                  <c:v>43804</c:v>
                </c:pt>
                <c:pt idx="9204">
                  <c:v>43805</c:v>
                </c:pt>
                <c:pt idx="9205">
                  <c:v>43808</c:v>
                </c:pt>
                <c:pt idx="9206">
                  <c:v>43809</c:v>
                </c:pt>
                <c:pt idx="9207">
                  <c:v>43810</c:v>
                </c:pt>
                <c:pt idx="9208">
                  <c:v>43811</c:v>
                </c:pt>
                <c:pt idx="9209">
                  <c:v>43812</c:v>
                </c:pt>
                <c:pt idx="9210">
                  <c:v>43815</c:v>
                </c:pt>
                <c:pt idx="9211">
                  <c:v>43816</c:v>
                </c:pt>
                <c:pt idx="9212">
                  <c:v>43817</c:v>
                </c:pt>
                <c:pt idx="9213">
                  <c:v>43818</c:v>
                </c:pt>
                <c:pt idx="9214">
                  <c:v>43819</c:v>
                </c:pt>
                <c:pt idx="9215">
                  <c:v>43822</c:v>
                </c:pt>
                <c:pt idx="9216">
                  <c:v>43823</c:v>
                </c:pt>
                <c:pt idx="9217">
                  <c:v>43825</c:v>
                </c:pt>
                <c:pt idx="9218">
                  <c:v>43826</c:v>
                </c:pt>
                <c:pt idx="9219">
                  <c:v>43829</c:v>
                </c:pt>
                <c:pt idx="9220">
                  <c:v>43830</c:v>
                </c:pt>
                <c:pt idx="9221">
                  <c:v>43832</c:v>
                </c:pt>
                <c:pt idx="9222">
                  <c:v>43833</c:v>
                </c:pt>
                <c:pt idx="9223">
                  <c:v>43836</c:v>
                </c:pt>
                <c:pt idx="9224">
                  <c:v>43837</c:v>
                </c:pt>
                <c:pt idx="9225">
                  <c:v>43838</c:v>
                </c:pt>
                <c:pt idx="9226">
                  <c:v>43839</c:v>
                </c:pt>
                <c:pt idx="9227">
                  <c:v>43840</c:v>
                </c:pt>
                <c:pt idx="9228">
                  <c:v>43843</c:v>
                </c:pt>
                <c:pt idx="9229">
                  <c:v>43844</c:v>
                </c:pt>
                <c:pt idx="9230">
                  <c:v>43845</c:v>
                </c:pt>
                <c:pt idx="9231">
                  <c:v>43846</c:v>
                </c:pt>
                <c:pt idx="9232">
                  <c:v>43847</c:v>
                </c:pt>
                <c:pt idx="9233">
                  <c:v>43850</c:v>
                </c:pt>
                <c:pt idx="9234">
                  <c:v>43851</c:v>
                </c:pt>
                <c:pt idx="9235">
                  <c:v>43852</c:v>
                </c:pt>
                <c:pt idx="9236">
                  <c:v>43853</c:v>
                </c:pt>
                <c:pt idx="9237">
                  <c:v>43854</c:v>
                </c:pt>
                <c:pt idx="9238">
                  <c:v>43857</c:v>
                </c:pt>
                <c:pt idx="9239">
                  <c:v>43858</c:v>
                </c:pt>
                <c:pt idx="9240">
                  <c:v>43859</c:v>
                </c:pt>
                <c:pt idx="9241">
                  <c:v>43860</c:v>
                </c:pt>
                <c:pt idx="9242">
                  <c:v>43861</c:v>
                </c:pt>
                <c:pt idx="9243">
                  <c:v>43864</c:v>
                </c:pt>
                <c:pt idx="9244">
                  <c:v>43865</c:v>
                </c:pt>
                <c:pt idx="9245">
                  <c:v>43866</c:v>
                </c:pt>
                <c:pt idx="9246">
                  <c:v>43867</c:v>
                </c:pt>
                <c:pt idx="9247">
                  <c:v>43868</c:v>
                </c:pt>
                <c:pt idx="9248">
                  <c:v>43871</c:v>
                </c:pt>
                <c:pt idx="9249">
                  <c:v>43872</c:v>
                </c:pt>
                <c:pt idx="9250">
                  <c:v>43873</c:v>
                </c:pt>
                <c:pt idx="9251">
                  <c:v>43874</c:v>
                </c:pt>
                <c:pt idx="9252">
                  <c:v>43875</c:v>
                </c:pt>
                <c:pt idx="9253">
                  <c:v>43878</c:v>
                </c:pt>
                <c:pt idx="9254">
                  <c:v>43879</c:v>
                </c:pt>
                <c:pt idx="9255">
                  <c:v>43880</c:v>
                </c:pt>
                <c:pt idx="9256">
                  <c:v>43881</c:v>
                </c:pt>
                <c:pt idx="9257">
                  <c:v>43882</c:v>
                </c:pt>
                <c:pt idx="9258">
                  <c:v>43885</c:v>
                </c:pt>
                <c:pt idx="9259">
                  <c:v>43886</c:v>
                </c:pt>
                <c:pt idx="9260">
                  <c:v>43887</c:v>
                </c:pt>
                <c:pt idx="9261">
                  <c:v>43888</c:v>
                </c:pt>
                <c:pt idx="9262">
                  <c:v>43889</c:v>
                </c:pt>
                <c:pt idx="9263">
                  <c:v>43892</c:v>
                </c:pt>
                <c:pt idx="9264">
                  <c:v>43893</c:v>
                </c:pt>
                <c:pt idx="9265">
                  <c:v>43894</c:v>
                </c:pt>
                <c:pt idx="9266">
                  <c:v>43895</c:v>
                </c:pt>
                <c:pt idx="9267">
                  <c:v>43896</c:v>
                </c:pt>
                <c:pt idx="9268">
                  <c:v>43899</c:v>
                </c:pt>
                <c:pt idx="9269">
                  <c:v>43900</c:v>
                </c:pt>
                <c:pt idx="9270">
                  <c:v>43901</c:v>
                </c:pt>
                <c:pt idx="9271">
                  <c:v>43902</c:v>
                </c:pt>
                <c:pt idx="9272">
                  <c:v>43903</c:v>
                </c:pt>
                <c:pt idx="9273">
                  <c:v>43906</c:v>
                </c:pt>
                <c:pt idx="9274">
                  <c:v>43907</c:v>
                </c:pt>
                <c:pt idx="9275">
                  <c:v>43908</c:v>
                </c:pt>
                <c:pt idx="9276">
                  <c:v>43909</c:v>
                </c:pt>
                <c:pt idx="9277">
                  <c:v>43910</c:v>
                </c:pt>
                <c:pt idx="9278">
                  <c:v>43913</c:v>
                </c:pt>
                <c:pt idx="9279">
                  <c:v>43914</c:v>
                </c:pt>
                <c:pt idx="9280">
                  <c:v>43915</c:v>
                </c:pt>
                <c:pt idx="9281">
                  <c:v>43916</c:v>
                </c:pt>
                <c:pt idx="9282">
                  <c:v>43917</c:v>
                </c:pt>
                <c:pt idx="9283">
                  <c:v>43920</c:v>
                </c:pt>
                <c:pt idx="9284">
                  <c:v>43921</c:v>
                </c:pt>
                <c:pt idx="9285">
                  <c:v>43922</c:v>
                </c:pt>
                <c:pt idx="9286">
                  <c:v>43923</c:v>
                </c:pt>
                <c:pt idx="9287">
                  <c:v>43924</c:v>
                </c:pt>
                <c:pt idx="9288">
                  <c:v>43927</c:v>
                </c:pt>
                <c:pt idx="9289">
                  <c:v>43928</c:v>
                </c:pt>
                <c:pt idx="9290">
                  <c:v>43929</c:v>
                </c:pt>
                <c:pt idx="9291">
                  <c:v>43930</c:v>
                </c:pt>
                <c:pt idx="9292">
                  <c:v>43934</c:v>
                </c:pt>
                <c:pt idx="9293">
                  <c:v>43935</c:v>
                </c:pt>
                <c:pt idx="9294">
                  <c:v>43936</c:v>
                </c:pt>
                <c:pt idx="9295">
                  <c:v>43937</c:v>
                </c:pt>
                <c:pt idx="9296">
                  <c:v>43938</c:v>
                </c:pt>
                <c:pt idx="9297">
                  <c:v>43941</c:v>
                </c:pt>
                <c:pt idx="9298">
                  <c:v>43942</c:v>
                </c:pt>
                <c:pt idx="9299">
                  <c:v>43943</c:v>
                </c:pt>
                <c:pt idx="9300">
                  <c:v>43944</c:v>
                </c:pt>
                <c:pt idx="9301">
                  <c:v>43945</c:v>
                </c:pt>
                <c:pt idx="9302">
                  <c:v>43948</c:v>
                </c:pt>
                <c:pt idx="9303">
                  <c:v>43949</c:v>
                </c:pt>
                <c:pt idx="9304">
                  <c:v>43950</c:v>
                </c:pt>
                <c:pt idx="9305">
                  <c:v>43951</c:v>
                </c:pt>
                <c:pt idx="9306">
                  <c:v>43952</c:v>
                </c:pt>
                <c:pt idx="9307">
                  <c:v>43955</c:v>
                </c:pt>
                <c:pt idx="9308">
                  <c:v>43956</c:v>
                </c:pt>
                <c:pt idx="9309">
                  <c:v>43957</c:v>
                </c:pt>
                <c:pt idx="9310">
                  <c:v>43958</c:v>
                </c:pt>
                <c:pt idx="9311">
                  <c:v>43959</c:v>
                </c:pt>
                <c:pt idx="9312">
                  <c:v>43962</c:v>
                </c:pt>
                <c:pt idx="9313">
                  <c:v>43963</c:v>
                </c:pt>
                <c:pt idx="9314">
                  <c:v>43964</c:v>
                </c:pt>
                <c:pt idx="9315">
                  <c:v>43965</c:v>
                </c:pt>
                <c:pt idx="9316">
                  <c:v>43966</c:v>
                </c:pt>
                <c:pt idx="9317">
                  <c:v>43969</c:v>
                </c:pt>
                <c:pt idx="9318">
                  <c:v>43970</c:v>
                </c:pt>
                <c:pt idx="9319">
                  <c:v>43971</c:v>
                </c:pt>
                <c:pt idx="9320">
                  <c:v>43972</c:v>
                </c:pt>
                <c:pt idx="9321">
                  <c:v>43973</c:v>
                </c:pt>
                <c:pt idx="9322">
                  <c:v>43976</c:v>
                </c:pt>
                <c:pt idx="9323">
                  <c:v>43977</c:v>
                </c:pt>
                <c:pt idx="9324">
                  <c:v>43978</c:v>
                </c:pt>
                <c:pt idx="9325">
                  <c:v>43979</c:v>
                </c:pt>
                <c:pt idx="9326">
                  <c:v>43980</c:v>
                </c:pt>
                <c:pt idx="9327">
                  <c:v>43983</c:v>
                </c:pt>
                <c:pt idx="9328">
                  <c:v>43984</c:v>
                </c:pt>
                <c:pt idx="9329">
                  <c:v>43985</c:v>
                </c:pt>
                <c:pt idx="9330">
                  <c:v>43986</c:v>
                </c:pt>
                <c:pt idx="9331">
                  <c:v>43987</c:v>
                </c:pt>
                <c:pt idx="9332">
                  <c:v>43990</c:v>
                </c:pt>
                <c:pt idx="9333">
                  <c:v>43991</c:v>
                </c:pt>
                <c:pt idx="9334">
                  <c:v>43992</c:v>
                </c:pt>
                <c:pt idx="9335">
                  <c:v>43993</c:v>
                </c:pt>
                <c:pt idx="9336">
                  <c:v>43994</c:v>
                </c:pt>
                <c:pt idx="9337">
                  <c:v>43997</c:v>
                </c:pt>
                <c:pt idx="9338">
                  <c:v>43998</c:v>
                </c:pt>
                <c:pt idx="9339">
                  <c:v>43999</c:v>
                </c:pt>
                <c:pt idx="9340">
                  <c:v>44000</c:v>
                </c:pt>
                <c:pt idx="9341">
                  <c:v>44001</c:v>
                </c:pt>
                <c:pt idx="9342">
                  <c:v>44004</c:v>
                </c:pt>
                <c:pt idx="9343">
                  <c:v>44005</c:v>
                </c:pt>
                <c:pt idx="9344">
                  <c:v>44006</c:v>
                </c:pt>
                <c:pt idx="9345">
                  <c:v>44007</c:v>
                </c:pt>
                <c:pt idx="9346">
                  <c:v>44008</c:v>
                </c:pt>
                <c:pt idx="9347">
                  <c:v>44011</c:v>
                </c:pt>
                <c:pt idx="9348">
                  <c:v>44012</c:v>
                </c:pt>
                <c:pt idx="9349">
                  <c:v>44013</c:v>
                </c:pt>
                <c:pt idx="9350">
                  <c:v>44014</c:v>
                </c:pt>
                <c:pt idx="9351">
                  <c:v>44015</c:v>
                </c:pt>
                <c:pt idx="9352">
                  <c:v>44018</c:v>
                </c:pt>
                <c:pt idx="9353">
                  <c:v>44019</c:v>
                </c:pt>
                <c:pt idx="9354">
                  <c:v>44020</c:v>
                </c:pt>
                <c:pt idx="9355">
                  <c:v>44021</c:v>
                </c:pt>
                <c:pt idx="9356">
                  <c:v>44022</c:v>
                </c:pt>
                <c:pt idx="9357">
                  <c:v>44025</c:v>
                </c:pt>
                <c:pt idx="9358">
                  <c:v>44026</c:v>
                </c:pt>
                <c:pt idx="9359">
                  <c:v>44027</c:v>
                </c:pt>
                <c:pt idx="9360">
                  <c:v>44028</c:v>
                </c:pt>
                <c:pt idx="9361">
                  <c:v>44029</c:v>
                </c:pt>
                <c:pt idx="9362">
                  <c:v>44032</c:v>
                </c:pt>
                <c:pt idx="9363">
                  <c:v>44033</c:v>
                </c:pt>
                <c:pt idx="9364">
                  <c:v>44034</c:v>
                </c:pt>
                <c:pt idx="9365">
                  <c:v>44035</c:v>
                </c:pt>
                <c:pt idx="9366">
                  <c:v>44036</c:v>
                </c:pt>
                <c:pt idx="9367">
                  <c:v>44039</c:v>
                </c:pt>
                <c:pt idx="9368">
                  <c:v>44040</c:v>
                </c:pt>
                <c:pt idx="9369">
                  <c:v>44041</c:v>
                </c:pt>
                <c:pt idx="9370">
                  <c:v>44042</c:v>
                </c:pt>
                <c:pt idx="9371">
                  <c:v>44043</c:v>
                </c:pt>
                <c:pt idx="9372">
                  <c:v>44046</c:v>
                </c:pt>
                <c:pt idx="9373">
                  <c:v>44047</c:v>
                </c:pt>
                <c:pt idx="9374">
                  <c:v>44048</c:v>
                </c:pt>
                <c:pt idx="9375">
                  <c:v>44049</c:v>
                </c:pt>
                <c:pt idx="9376">
                  <c:v>44050</c:v>
                </c:pt>
                <c:pt idx="9377">
                  <c:v>44053</c:v>
                </c:pt>
                <c:pt idx="9378">
                  <c:v>44054</c:v>
                </c:pt>
                <c:pt idx="9379">
                  <c:v>44055</c:v>
                </c:pt>
                <c:pt idx="9380">
                  <c:v>44056</c:v>
                </c:pt>
                <c:pt idx="9381">
                  <c:v>44057</c:v>
                </c:pt>
                <c:pt idx="9382">
                  <c:v>44060</c:v>
                </c:pt>
                <c:pt idx="9383">
                  <c:v>44061</c:v>
                </c:pt>
                <c:pt idx="9384">
                  <c:v>44062</c:v>
                </c:pt>
                <c:pt idx="9385">
                  <c:v>44063</c:v>
                </c:pt>
                <c:pt idx="9386">
                  <c:v>44064</c:v>
                </c:pt>
                <c:pt idx="9387">
                  <c:v>44067</c:v>
                </c:pt>
                <c:pt idx="9388">
                  <c:v>44068</c:v>
                </c:pt>
                <c:pt idx="9389">
                  <c:v>44069</c:v>
                </c:pt>
                <c:pt idx="9390">
                  <c:v>44070</c:v>
                </c:pt>
                <c:pt idx="9391">
                  <c:v>44071</c:v>
                </c:pt>
                <c:pt idx="9392">
                  <c:v>44074</c:v>
                </c:pt>
                <c:pt idx="9393">
                  <c:v>44075</c:v>
                </c:pt>
                <c:pt idx="9394">
                  <c:v>44076</c:v>
                </c:pt>
                <c:pt idx="9395">
                  <c:v>44077</c:v>
                </c:pt>
                <c:pt idx="9396">
                  <c:v>44078</c:v>
                </c:pt>
                <c:pt idx="9397">
                  <c:v>44081</c:v>
                </c:pt>
                <c:pt idx="9398">
                  <c:v>44082</c:v>
                </c:pt>
                <c:pt idx="9399">
                  <c:v>44083</c:v>
                </c:pt>
                <c:pt idx="9400">
                  <c:v>44084</c:v>
                </c:pt>
                <c:pt idx="9401">
                  <c:v>44085</c:v>
                </c:pt>
                <c:pt idx="9402">
                  <c:v>44088</c:v>
                </c:pt>
                <c:pt idx="9403">
                  <c:v>44089</c:v>
                </c:pt>
                <c:pt idx="9404">
                  <c:v>44090</c:v>
                </c:pt>
                <c:pt idx="9405">
                  <c:v>44091</c:v>
                </c:pt>
                <c:pt idx="9406">
                  <c:v>44092</c:v>
                </c:pt>
                <c:pt idx="9407">
                  <c:v>44095</c:v>
                </c:pt>
                <c:pt idx="9408">
                  <c:v>44096</c:v>
                </c:pt>
                <c:pt idx="9409">
                  <c:v>44097</c:v>
                </c:pt>
                <c:pt idx="9410">
                  <c:v>44098</c:v>
                </c:pt>
                <c:pt idx="9411">
                  <c:v>44099</c:v>
                </c:pt>
                <c:pt idx="9412">
                  <c:v>44102</c:v>
                </c:pt>
                <c:pt idx="9413">
                  <c:v>44103</c:v>
                </c:pt>
                <c:pt idx="9414">
                  <c:v>44104</c:v>
                </c:pt>
                <c:pt idx="9415">
                  <c:v>44105</c:v>
                </c:pt>
                <c:pt idx="9416">
                  <c:v>44106</c:v>
                </c:pt>
                <c:pt idx="9417">
                  <c:v>44109</c:v>
                </c:pt>
                <c:pt idx="9418">
                  <c:v>44110</c:v>
                </c:pt>
                <c:pt idx="9419">
                  <c:v>44111</c:v>
                </c:pt>
                <c:pt idx="9420">
                  <c:v>44112</c:v>
                </c:pt>
                <c:pt idx="9421">
                  <c:v>44113</c:v>
                </c:pt>
                <c:pt idx="9422">
                  <c:v>44116</c:v>
                </c:pt>
                <c:pt idx="9423">
                  <c:v>44117</c:v>
                </c:pt>
                <c:pt idx="9424">
                  <c:v>44118</c:v>
                </c:pt>
                <c:pt idx="9425">
                  <c:v>44119</c:v>
                </c:pt>
                <c:pt idx="9426">
                  <c:v>44120</c:v>
                </c:pt>
                <c:pt idx="9427">
                  <c:v>44123</c:v>
                </c:pt>
                <c:pt idx="9428">
                  <c:v>44124</c:v>
                </c:pt>
                <c:pt idx="9429">
                  <c:v>44125</c:v>
                </c:pt>
                <c:pt idx="9430">
                  <c:v>44126</c:v>
                </c:pt>
                <c:pt idx="9431">
                  <c:v>44127</c:v>
                </c:pt>
                <c:pt idx="9432">
                  <c:v>44130</c:v>
                </c:pt>
                <c:pt idx="9433">
                  <c:v>44131</c:v>
                </c:pt>
                <c:pt idx="9434">
                  <c:v>44132</c:v>
                </c:pt>
                <c:pt idx="9435">
                  <c:v>44133</c:v>
                </c:pt>
                <c:pt idx="9436">
                  <c:v>44134</c:v>
                </c:pt>
                <c:pt idx="9437">
                  <c:v>44137</c:v>
                </c:pt>
                <c:pt idx="9438">
                  <c:v>44138</c:v>
                </c:pt>
                <c:pt idx="9439">
                  <c:v>44139</c:v>
                </c:pt>
                <c:pt idx="9440">
                  <c:v>44140</c:v>
                </c:pt>
                <c:pt idx="9441">
                  <c:v>44141</c:v>
                </c:pt>
                <c:pt idx="9442">
                  <c:v>44144</c:v>
                </c:pt>
                <c:pt idx="9443">
                  <c:v>44145</c:v>
                </c:pt>
                <c:pt idx="9444">
                  <c:v>44146</c:v>
                </c:pt>
                <c:pt idx="9445">
                  <c:v>44147</c:v>
                </c:pt>
                <c:pt idx="9446">
                  <c:v>44148</c:v>
                </c:pt>
                <c:pt idx="9447">
                  <c:v>44151</c:v>
                </c:pt>
                <c:pt idx="9448">
                  <c:v>44152</c:v>
                </c:pt>
                <c:pt idx="9449">
                  <c:v>44153</c:v>
                </c:pt>
                <c:pt idx="9450">
                  <c:v>44154</c:v>
                </c:pt>
                <c:pt idx="9451">
                  <c:v>44155</c:v>
                </c:pt>
                <c:pt idx="9452">
                  <c:v>44158</c:v>
                </c:pt>
                <c:pt idx="9453">
                  <c:v>44159</c:v>
                </c:pt>
                <c:pt idx="9454">
                  <c:v>44160</c:v>
                </c:pt>
                <c:pt idx="9455">
                  <c:v>44161</c:v>
                </c:pt>
                <c:pt idx="9456">
                  <c:v>44162</c:v>
                </c:pt>
                <c:pt idx="9457">
                  <c:v>44165</c:v>
                </c:pt>
                <c:pt idx="9458">
                  <c:v>44166</c:v>
                </c:pt>
                <c:pt idx="9459">
                  <c:v>44167</c:v>
                </c:pt>
                <c:pt idx="9460">
                  <c:v>44168</c:v>
                </c:pt>
                <c:pt idx="9461">
                  <c:v>44169</c:v>
                </c:pt>
                <c:pt idx="9462">
                  <c:v>44172</c:v>
                </c:pt>
                <c:pt idx="9463">
                  <c:v>44173</c:v>
                </c:pt>
                <c:pt idx="9464">
                  <c:v>44174</c:v>
                </c:pt>
                <c:pt idx="9465">
                  <c:v>44175</c:v>
                </c:pt>
                <c:pt idx="9466">
                  <c:v>44176</c:v>
                </c:pt>
                <c:pt idx="9467">
                  <c:v>44179</c:v>
                </c:pt>
                <c:pt idx="9468">
                  <c:v>44180</c:v>
                </c:pt>
                <c:pt idx="9469">
                  <c:v>44181</c:v>
                </c:pt>
                <c:pt idx="9470">
                  <c:v>44182</c:v>
                </c:pt>
                <c:pt idx="9471">
                  <c:v>44183</c:v>
                </c:pt>
                <c:pt idx="9472">
                  <c:v>44186</c:v>
                </c:pt>
                <c:pt idx="9473">
                  <c:v>44187</c:v>
                </c:pt>
                <c:pt idx="9474">
                  <c:v>44188</c:v>
                </c:pt>
                <c:pt idx="9475">
                  <c:v>44189</c:v>
                </c:pt>
                <c:pt idx="9476">
                  <c:v>44193</c:v>
                </c:pt>
                <c:pt idx="9477">
                  <c:v>44194</c:v>
                </c:pt>
                <c:pt idx="9478">
                  <c:v>44195</c:v>
                </c:pt>
                <c:pt idx="9479">
                  <c:v>44196</c:v>
                </c:pt>
                <c:pt idx="9480">
                  <c:v>44200</c:v>
                </c:pt>
                <c:pt idx="9481">
                  <c:v>44201</c:v>
                </c:pt>
                <c:pt idx="9482">
                  <c:v>44202</c:v>
                </c:pt>
                <c:pt idx="9483">
                  <c:v>44203</c:v>
                </c:pt>
                <c:pt idx="9484">
                  <c:v>44204</c:v>
                </c:pt>
                <c:pt idx="9485">
                  <c:v>44207</c:v>
                </c:pt>
                <c:pt idx="9486">
                  <c:v>44208</c:v>
                </c:pt>
                <c:pt idx="9487">
                  <c:v>44209</c:v>
                </c:pt>
                <c:pt idx="9488">
                  <c:v>44210</c:v>
                </c:pt>
                <c:pt idx="9489">
                  <c:v>44211</c:v>
                </c:pt>
                <c:pt idx="9490">
                  <c:v>44214</c:v>
                </c:pt>
                <c:pt idx="9491">
                  <c:v>44215</c:v>
                </c:pt>
                <c:pt idx="9492">
                  <c:v>44216</c:v>
                </c:pt>
                <c:pt idx="9493">
                  <c:v>44217</c:v>
                </c:pt>
                <c:pt idx="9494">
                  <c:v>44218</c:v>
                </c:pt>
                <c:pt idx="9495">
                  <c:v>44221</c:v>
                </c:pt>
                <c:pt idx="9496">
                  <c:v>44222</c:v>
                </c:pt>
                <c:pt idx="9497">
                  <c:v>44223</c:v>
                </c:pt>
                <c:pt idx="9498">
                  <c:v>44224</c:v>
                </c:pt>
                <c:pt idx="9499">
                  <c:v>44225</c:v>
                </c:pt>
                <c:pt idx="9500">
                  <c:v>44228</c:v>
                </c:pt>
                <c:pt idx="9501">
                  <c:v>44229</c:v>
                </c:pt>
                <c:pt idx="9502">
                  <c:v>44230</c:v>
                </c:pt>
                <c:pt idx="9503">
                  <c:v>44231</c:v>
                </c:pt>
                <c:pt idx="9504">
                  <c:v>44232</c:v>
                </c:pt>
                <c:pt idx="9505">
                  <c:v>44235</c:v>
                </c:pt>
                <c:pt idx="9506">
                  <c:v>44236</c:v>
                </c:pt>
                <c:pt idx="9507">
                  <c:v>44237</c:v>
                </c:pt>
                <c:pt idx="9508">
                  <c:v>44238</c:v>
                </c:pt>
                <c:pt idx="9509">
                  <c:v>44239</c:v>
                </c:pt>
                <c:pt idx="9510">
                  <c:v>44242</c:v>
                </c:pt>
                <c:pt idx="9511">
                  <c:v>44243</c:v>
                </c:pt>
                <c:pt idx="9512">
                  <c:v>44244</c:v>
                </c:pt>
                <c:pt idx="9513">
                  <c:v>44245</c:v>
                </c:pt>
                <c:pt idx="9514">
                  <c:v>44246</c:v>
                </c:pt>
                <c:pt idx="9515">
                  <c:v>44249</c:v>
                </c:pt>
                <c:pt idx="9516">
                  <c:v>44250</c:v>
                </c:pt>
                <c:pt idx="9517">
                  <c:v>44251</c:v>
                </c:pt>
                <c:pt idx="9518">
                  <c:v>44252</c:v>
                </c:pt>
                <c:pt idx="9519">
                  <c:v>44253</c:v>
                </c:pt>
                <c:pt idx="9520">
                  <c:v>44256</c:v>
                </c:pt>
                <c:pt idx="9521">
                  <c:v>44257</c:v>
                </c:pt>
                <c:pt idx="9522">
                  <c:v>44258</c:v>
                </c:pt>
                <c:pt idx="9523">
                  <c:v>44259</c:v>
                </c:pt>
                <c:pt idx="9524">
                  <c:v>44260</c:v>
                </c:pt>
                <c:pt idx="9525">
                  <c:v>44263</c:v>
                </c:pt>
                <c:pt idx="9526">
                  <c:v>44264</c:v>
                </c:pt>
                <c:pt idx="9527">
                  <c:v>44265</c:v>
                </c:pt>
                <c:pt idx="9528">
                  <c:v>44266</c:v>
                </c:pt>
                <c:pt idx="9529">
                  <c:v>44267</c:v>
                </c:pt>
                <c:pt idx="9530">
                  <c:v>44270</c:v>
                </c:pt>
                <c:pt idx="9531">
                  <c:v>44271</c:v>
                </c:pt>
                <c:pt idx="9532">
                  <c:v>44272</c:v>
                </c:pt>
                <c:pt idx="9533">
                  <c:v>44273</c:v>
                </c:pt>
                <c:pt idx="9534">
                  <c:v>44274</c:v>
                </c:pt>
                <c:pt idx="9535">
                  <c:v>44277</c:v>
                </c:pt>
                <c:pt idx="9536">
                  <c:v>44278</c:v>
                </c:pt>
                <c:pt idx="9537">
                  <c:v>44279</c:v>
                </c:pt>
                <c:pt idx="9538">
                  <c:v>44280</c:v>
                </c:pt>
                <c:pt idx="9539">
                  <c:v>44281</c:v>
                </c:pt>
                <c:pt idx="9540">
                  <c:v>44284</c:v>
                </c:pt>
                <c:pt idx="9541">
                  <c:v>44285</c:v>
                </c:pt>
                <c:pt idx="9542">
                  <c:v>44286</c:v>
                </c:pt>
                <c:pt idx="9543">
                  <c:v>44287</c:v>
                </c:pt>
                <c:pt idx="9544">
                  <c:v>44291</c:v>
                </c:pt>
                <c:pt idx="9545">
                  <c:v>44292</c:v>
                </c:pt>
                <c:pt idx="9546">
                  <c:v>44293</c:v>
                </c:pt>
                <c:pt idx="9547">
                  <c:v>44294</c:v>
                </c:pt>
                <c:pt idx="9548">
                  <c:v>44295</c:v>
                </c:pt>
                <c:pt idx="9549">
                  <c:v>44298</c:v>
                </c:pt>
                <c:pt idx="9550">
                  <c:v>44299</c:v>
                </c:pt>
                <c:pt idx="9551">
                  <c:v>44300</c:v>
                </c:pt>
                <c:pt idx="9552">
                  <c:v>44301</c:v>
                </c:pt>
                <c:pt idx="9553">
                  <c:v>44302</c:v>
                </c:pt>
                <c:pt idx="9554">
                  <c:v>44305</c:v>
                </c:pt>
                <c:pt idx="9555">
                  <c:v>44306</c:v>
                </c:pt>
                <c:pt idx="9556">
                  <c:v>44307</c:v>
                </c:pt>
                <c:pt idx="9557">
                  <c:v>44308</c:v>
                </c:pt>
                <c:pt idx="9558">
                  <c:v>44309</c:v>
                </c:pt>
                <c:pt idx="9559">
                  <c:v>44312</c:v>
                </c:pt>
                <c:pt idx="9560">
                  <c:v>44313</c:v>
                </c:pt>
                <c:pt idx="9561">
                  <c:v>44314</c:v>
                </c:pt>
                <c:pt idx="9562">
                  <c:v>44315</c:v>
                </c:pt>
                <c:pt idx="9563">
                  <c:v>44316</c:v>
                </c:pt>
                <c:pt idx="9564">
                  <c:v>44319</c:v>
                </c:pt>
                <c:pt idx="9565">
                  <c:v>44320</c:v>
                </c:pt>
                <c:pt idx="9566">
                  <c:v>44321</c:v>
                </c:pt>
                <c:pt idx="9567">
                  <c:v>44322</c:v>
                </c:pt>
                <c:pt idx="9568">
                  <c:v>44323</c:v>
                </c:pt>
                <c:pt idx="9569">
                  <c:v>44326</c:v>
                </c:pt>
                <c:pt idx="9570">
                  <c:v>44327</c:v>
                </c:pt>
                <c:pt idx="9571">
                  <c:v>44328</c:v>
                </c:pt>
                <c:pt idx="9572">
                  <c:v>44329</c:v>
                </c:pt>
                <c:pt idx="9573">
                  <c:v>44330</c:v>
                </c:pt>
                <c:pt idx="9574">
                  <c:v>44333</c:v>
                </c:pt>
                <c:pt idx="9575">
                  <c:v>44334</c:v>
                </c:pt>
                <c:pt idx="9576">
                  <c:v>44335</c:v>
                </c:pt>
                <c:pt idx="9577">
                  <c:v>44336</c:v>
                </c:pt>
                <c:pt idx="9578">
                  <c:v>44337</c:v>
                </c:pt>
                <c:pt idx="9579">
                  <c:v>44340</c:v>
                </c:pt>
                <c:pt idx="9580">
                  <c:v>44341</c:v>
                </c:pt>
                <c:pt idx="9581">
                  <c:v>44342</c:v>
                </c:pt>
                <c:pt idx="9582">
                  <c:v>44343</c:v>
                </c:pt>
                <c:pt idx="9583">
                  <c:v>44344</c:v>
                </c:pt>
                <c:pt idx="9584">
                  <c:v>44347</c:v>
                </c:pt>
                <c:pt idx="9585">
                  <c:v>44348</c:v>
                </c:pt>
                <c:pt idx="9586">
                  <c:v>44349</c:v>
                </c:pt>
                <c:pt idx="9587">
                  <c:v>44350</c:v>
                </c:pt>
                <c:pt idx="9588">
                  <c:v>44351</c:v>
                </c:pt>
                <c:pt idx="9589">
                  <c:v>44354</c:v>
                </c:pt>
                <c:pt idx="9590">
                  <c:v>44355</c:v>
                </c:pt>
                <c:pt idx="9591">
                  <c:v>44356</c:v>
                </c:pt>
                <c:pt idx="9592">
                  <c:v>44357</c:v>
                </c:pt>
                <c:pt idx="9593">
                  <c:v>44358</c:v>
                </c:pt>
                <c:pt idx="9594">
                  <c:v>44361</c:v>
                </c:pt>
                <c:pt idx="9595">
                  <c:v>44362</c:v>
                </c:pt>
                <c:pt idx="9596">
                  <c:v>44363</c:v>
                </c:pt>
                <c:pt idx="9597">
                  <c:v>44364</c:v>
                </c:pt>
                <c:pt idx="9598">
                  <c:v>44365</c:v>
                </c:pt>
                <c:pt idx="9599">
                  <c:v>44368</c:v>
                </c:pt>
                <c:pt idx="9600">
                  <c:v>44369</c:v>
                </c:pt>
                <c:pt idx="9601">
                  <c:v>44370</c:v>
                </c:pt>
                <c:pt idx="9602">
                  <c:v>44371</c:v>
                </c:pt>
                <c:pt idx="9603">
                  <c:v>44372</c:v>
                </c:pt>
                <c:pt idx="9604">
                  <c:v>44375</c:v>
                </c:pt>
                <c:pt idx="9605">
                  <c:v>44376</c:v>
                </c:pt>
                <c:pt idx="9606">
                  <c:v>44377</c:v>
                </c:pt>
                <c:pt idx="9607">
                  <c:v>44378</c:v>
                </c:pt>
                <c:pt idx="9608">
                  <c:v>44379</c:v>
                </c:pt>
                <c:pt idx="9609">
                  <c:v>44382</c:v>
                </c:pt>
                <c:pt idx="9610">
                  <c:v>44383</c:v>
                </c:pt>
                <c:pt idx="9611">
                  <c:v>44384</c:v>
                </c:pt>
                <c:pt idx="9612">
                  <c:v>44385</c:v>
                </c:pt>
                <c:pt idx="9613">
                  <c:v>44386</c:v>
                </c:pt>
                <c:pt idx="9614">
                  <c:v>44389</c:v>
                </c:pt>
                <c:pt idx="9615">
                  <c:v>44390</c:v>
                </c:pt>
                <c:pt idx="9616">
                  <c:v>44391</c:v>
                </c:pt>
                <c:pt idx="9617">
                  <c:v>44392</c:v>
                </c:pt>
                <c:pt idx="9618">
                  <c:v>44393</c:v>
                </c:pt>
                <c:pt idx="9619">
                  <c:v>44396</c:v>
                </c:pt>
                <c:pt idx="9620">
                  <c:v>44397</c:v>
                </c:pt>
                <c:pt idx="9621">
                  <c:v>44398</c:v>
                </c:pt>
                <c:pt idx="9622">
                  <c:v>44399</c:v>
                </c:pt>
                <c:pt idx="9623">
                  <c:v>44400</c:v>
                </c:pt>
                <c:pt idx="9624">
                  <c:v>44403</c:v>
                </c:pt>
                <c:pt idx="9625">
                  <c:v>44404</c:v>
                </c:pt>
                <c:pt idx="9626">
                  <c:v>44405</c:v>
                </c:pt>
                <c:pt idx="9627">
                  <c:v>44406</c:v>
                </c:pt>
                <c:pt idx="9628">
                  <c:v>44407</c:v>
                </c:pt>
                <c:pt idx="9629">
                  <c:v>44410</c:v>
                </c:pt>
                <c:pt idx="9630">
                  <c:v>44411</c:v>
                </c:pt>
                <c:pt idx="9631">
                  <c:v>44412</c:v>
                </c:pt>
                <c:pt idx="9632">
                  <c:v>44413</c:v>
                </c:pt>
                <c:pt idx="9633">
                  <c:v>44414</c:v>
                </c:pt>
                <c:pt idx="9634">
                  <c:v>44417</c:v>
                </c:pt>
                <c:pt idx="9635">
                  <c:v>44418</c:v>
                </c:pt>
                <c:pt idx="9636">
                  <c:v>44419</c:v>
                </c:pt>
                <c:pt idx="9637">
                  <c:v>44420</c:v>
                </c:pt>
                <c:pt idx="9638">
                  <c:v>44421</c:v>
                </c:pt>
                <c:pt idx="9639">
                  <c:v>44424</c:v>
                </c:pt>
                <c:pt idx="9640">
                  <c:v>44425</c:v>
                </c:pt>
                <c:pt idx="9641">
                  <c:v>44426</c:v>
                </c:pt>
                <c:pt idx="9642">
                  <c:v>44427</c:v>
                </c:pt>
                <c:pt idx="9643">
                  <c:v>44428</c:v>
                </c:pt>
                <c:pt idx="9644">
                  <c:v>44431</c:v>
                </c:pt>
                <c:pt idx="9645">
                  <c:v>44432</c:v>
                </c:pt>
                <c:pt idx="9646">
                  <c:v>44433</c:v>
                </c:pt>
                <c:pt idx="9647">
                  <c:v>44434</c:v>
                </c:pt>
                <c:pt idx="9648">
                  <c:v>44435</c:v>
                </c:pt>
                <c:pt idx="9649">
                  <c:v>44438</c:v>
                </c:pt>
                <c:pt idx="9650">
                  <c:v>44439</c:v>
                </c:pt>
                <c:pt idx="9651">
                  <c:v>44440</c:v>
                </c:pt>
                <c:pt idx="9652">
                  <c:v>44441</c:v>
                </c:pt>
                <c:pt idx="9653">
                  <c:v>44442</c:v>
                </c:pt>
                <c:pt idx="9654">
                  <c:v>44445</c:v>
                </c:pt>
                <c:pt idx="9655">
                  <c:v>44446</c:v>
                </c:pt>
                <c:pt idx="9656">
                  <c:v>44447</c:v>
                </c:pt>
                <c:pt idx="9657">
                  <c:v>44448</c:v>
                </c:pt>
                <c:pt idx="9658">
                  <c:v>44449</c:v>
                </c:pt>
                <c:pt idx="9659">
                  <c:v>44452</c:v>
                </c:pt>
                <c:pt idx="9660">
                  <c:v>44453</c:v>
                </c:pt>
                <c:pt idx="9661">
                  <c:v>44454</c:v>
                </c:pt>
                <c:pt idx="9662">
                  <c:v>44455</c:v>
                </c:pt>
                <c:pt idx="9663">
                  <c:v>44456</c:v>
                </c:pt>
                <c:pt idx="9664">
                  <c:v>44459</c:v>
                </c:pt>
                <c:pt idx="9665">
                  <c:v>44460</c:v>
                </c:pt>
                <c:pt idx="9666">
                  <c:v>44461</c:v>
                </c:pt>
                <c:pt idx="9667">
                  <c:v>44462</c:v>
                </c:pt>
                <c:pt idx="9668">
                  <c:v>44463</c:v>
                </c:pt>
                <c:pt idx="9669">
                  <c:v>44466</c:v>
                </c:pt>
                <c:pt idx="9670">
                  <c:v>44467</c:v>
                </c:pt>
                <c:pt idx="9671">
                  <c:v>44468</c:v>
                </c:pt>
                <c:pt idx="9672">
                  <c:v>44469</c:v>
                </c:pt>
                <c:pt idx="9673">
                  <c:v>44470</c:v>
                </c:pt>
                <c:pt idx="9674">
                  <c:v>44473</c:v>
                </c:pt>
                <c:pt idx="9675">
                  <c:v>44474</c:v>
                </c:pt>
                <c:pt idx="9676">
                  <c:v>44475</c:v>
                </c:pt>
                <c:pt idx="9677">
                  <c:v>44476</c:v>
                </c:pt>
                <c:pt idx="9678">
                  <c:v>44477</c:v>
                </c:pt>
                <c:pt idx="9679">
                  <c:v>44480</c:v>
                </c:pt>
                <c:pt idx="9680">
                  <c:v>44481</c:v>
                </c:pt>
                <c:pt idx="9681">
                  <c:v>44482</c:v>
                </c:pt>
                <c:pt idx="9682">
                  <c:v>44483</c:v>
                </c:pt>
                <c:pt idx="9683">
                  <c:v>44484</c:v>
                </c:pt>
                <c:pt idx="9684">
                  <c:v>44487</c:v>
                </c:pt>
                <c:pt idx="9685">
                  <c:v>44488</c:v>
                </c:pt>
                <c:pt idx="9686">
                  <c:v>44489</c:v>
                </c:pt>
                <c:pt idx="9687">
                  <c:v>44490</c:v>
                </c:pt>
                <c:pt idx="9688">
                  <c:v>44491</c:v>
                </c:pt>
                <c:pt idx="9689">
                  <c:v>44494</c:v>
                </c:pt>
                <c:pt idx="9690">
                  <c:v>44495</c:v>
                </c:pt>
                <c:pt idx="9691">
                  <c:v>44496</c:v>
                </c:pt>
                <c:pt idx="9692">
                  <c:v>44497</c:v>
                </c:pt>
                <c:pt idx="9693">
                  <c:v>44498</c:v>
                </c:pt>
                <c:pt idx="9694">
                  <c:v>44501</c:v>
                </c:pt>
                <c:pt idx="9695">
                  <c:v>44502</c:v>
                </c:pt>
                <c:pt idx="9696">
                  <c:v>44503</c:v>
                </c:pt>
                <c:pt idx="9697">
                  <c:v>44504</c:v>
                </c:pt>
                <c:pt idx="9698">
                  <c:v>44505</c:v>
                </c:pt>
                <c:pt idx="9699">
                  <c:v>44508</c:v>
                </c:pt>
                <c:pt idx="9700">
                  <c:v>44509</c:v>
                </c:pt>
                <c:pt idx="9701">
                  <c:v>44510</c:v>
                </c:pt>
                <c:pt idx="9702">
                  <c:v>44511</c:v>
                </c:pt>
                <c:pt idx="9703">
                  <c:v>44512</c:v>
                </c:pt>
                <c:pt idx="9704">
                  <c:v>44515</c:v>
                </c:pt>
                <c:pt idx="9705">
                  <c:v>44516</c:v>
                </c:pt>
                <c:pt idx="9706">
                  <c:v>44517</c:v>
                </c:pt>
                <c:pt idx="9707">
                  <c:v>44518</c:v>
                </c:pt>
                <c:pt idx="9708">
                  <c:v>44519</c:v>
                </c:pt>
                <c:pt idx="9709">
                  <c:v>44522</c:v>
                </c:pt>
                <c:pt idx="9710">
                  <c:v>44523</c:v>
                </c:pt>
                <c:pt idx="9711">
                  <c:v>44524</c:v>
                </c:pt>
                <c:pt idx="9712">
                  <c:v>44525</c:v>
                </c:pt>
                <c:pt idx="9713">
                  <c:v>44526</c:v>
                </c:pt>
                <c:pt idx="9714">
                  <c:v>44529</c:v>
                </c:pt>
                <c:pt idx="9715">
                  <c:v>44530</c:v>
                </c:pt>
                <c:pt idx="9716">
                  <c:v>44531</c:v>
                </c:pt>
                <c:pt idx="9717">
                  <c:v>44532</c:v>
                </c:pt>
                <c:pt idx="9718">
                  <c:v>44533</c:v>
                </c:pt>
                <c:pt idx="9719">
                  <c:v>44536</c:v>
                </c:pt>
                <c:pt idx="9720">
                  <c:v>44537</c:v>
                </c:pt>
                <c:pt idx="9721">
                  <c:v>44538</c:v>
                </c:pt>
                <c:pt idx="9722">
                  <c:v>44539</c:v>
                </c:pt>
                <c:pt idx="9723">
                  <c:v>44540</c:v>
                </c:pt>
                <c:pt idx="9724">
                  <c:v>44543</c:v>
                </c:pt>
                <c:pt idx="9725">
                  <c:v>44544</c:v>
                </c:pt>
                <c:pt idx="9726">
                  <c:v>44545</c:v>
                </c:pt>
                <c:pt idx="9727">
                  <c:v>44546</c:v>
                </c:pt>
                <c:pt idx="9728">
                  <c:v>44547</c:v>
                </c:pt>
                <c:pt idx="9729">
                  <c:v>44550</c:v>
                </c:pt>
                <c:pt idx="9730">
                  <c:v>44551</c:v>
                </c:pt>
                <c:pt idx="9731">
                  <c:v>44552</c:v>
                </c:pt>
                <c:pt idx="9732">
                  <c:v>44553</c:v>
                </c:pt>
                <c:pt idx="9733">
                  <c:v>44554</c:v>
                </c:pt>
                <c:pt idx="9734">
                  <c:v>44557</c:v>
                </c:pt>
                <c:pt idx="9735">
                  <c:v>44558</c:v>
                </c:pt>
                <c:pt idx="9736">
                  <c:v>44559</c:v>
                </c:pt>
                <c:pt idx="9737">
                  <c:v>44560</c:v>
                </c:pt>
                <c:pt idx="9738">
                  <c:v>44561</c:v>
                </c:pt>
                <c:pt idx="9739">
                  <c:v>44564</c:v>
                </c:pt>
                <c:pt idx="9740">
                  <c:v>44565</c:v>
                </c:pt>
                <c:pt idx="9741">
                  <c:v>44566</c:v>
                </c:pt>
                <c:pt idx="9742">
                  <c:v>44567</c:v>
                </c:pt>
                <c:pt idx="9743">
                  <c:v>44568</c:v>
                </c:pt>
                <c:pt idx="9744">
                  <c:v>44571</c:v>
                </c:pt>
                <c:pt idx="9745">
                  <c:v>44572</c:v>
                </c:pt>
                <c:pt idx="9746">
                  <c:v>44573</c:v>
                </c:pt>
                <c:pt idx="9747">
                  <c:v>44574</c:v>
                </c:pt>
                <c:pt idx="9748">
                  <c:v>44575</c:v>
                </c:pt>
                <c:pt idx="9749">
                  <c:v>44578</c:v>
                </c:pt>
                <c:pt idx="9750">
                  <c:v>44579</c:v>
                </c:pt>
                <c:pt idx="9751">
                  <c:v>44580</c:v>
                </c:pt>
                <c:pt idx="9752">
                  <c:v>44581</c:v>
                </c:pt>
                <c:pt idx="9753">
                  <c:v>44582</c:v>
                </c:pt>
                <c:pt idx="9754">
                  <c:v>44585</c:v>
                </c:pt>
                <c:pt idx="9755">
                  <c:v>44586</c:v>
                </c:pt>
                <c:pt idx="9756">
                  <c:v>44587</c:v>
                </c:pt>
                <c:pt idx="9757">
                  <c:v>44588</c:v>
                </c:pt>
                <c:pt idx="9758">
                  <c:v>44589</c:v>
                </c:pt>
                <c:pt idx="9759">
                  <c:v>44592</c:v>
                </c:pt>
                <c:pt idx="9760">
                  <c:v>44593</c:v>
                </c:pt>
                <c:pt idx="9761">
                  <c:v>44594</c:v>
                </c:pt>
                <c:pt idx="9762">
                  <c:v>44595</c:v>
                </c:pt>
                <c:pt idx="9763">
                  <c:v>44596</c:v>
                </c:pt>
                <c:pt idx="9764">
                  <c:v>44599</c:v>
                </c:pt>
                <c:pt idx="9765">
                  <c:v>44600</c:v>
                </c:pt>
                <c:pt idx="9766">
                  <c:v>44601</c:v>
                </c:pt>
                <c:pt idx="9767">
                  <c:v>44602</c:v>
                </c:pt>
                <c:pt idx="9768">
                  <c:v>44603</c:v>
                </c:pt>
                <c:pt idx="9769">
                  <c:v>44606</c:v>
                </c:pt>
                <c:pt idx="9770">
                  <c:v>44607</c:v>
                </c:pt>
                <c:pt idx="9771">
                  <c:v>44608</c:v>
                </c:pt>
                <c:pt idx="9772">
                  <c:v>44609</c:v>
                </c:pt>
                <c:pt idx="9773">
                  <c:v>44610</c:v>
                </c:pt>
                <c:pt idx="9774">
                  <c:v>44613</c:v>
                </c:pt>
                <c:pt idx="9775">
                  <c:v>44614</c:v>
                </c:pt>
                <c:pt idx="9776">
                  <c:v>44615</c:v>
                </c:pt>
                <c:pt idx="9777">
                  <c:v>44616</c:v>
                </c:pt>
                <c:pt idx="9778">
                  <c:v>44617</c:v>
                </c:pt>
                <c:pt idx="9779">
                  <c:v>44620</c:v>
                </c:pt>
                <c:pt idx="9780">
                  <c:v>44621</c:v>
                </c:pt>
                <c:pt idx="9781">
                  <c:v>44622</c:v>
                </c:pt>
                <c:pt idx="9782">
                  <c:v>44623</c:v>
                </c:pt>
                <c:pt idx="9783">
                  <c:v>44624</c:v>
                </c:pt>
                <c:pt idx="9784">
                  <c:v>44627</c:v>
                </c:pt>
                <c:pt idx="9785">
                  <c:v>44628</c:v>
                </c:pt>
                <c:pt idx="9786">
                  <c:v>44629</c:v>
                </c:pt>
                <c:pt idx="9787">
                  <c:v>44630</c:v>
                </c:pt>
                <c:pt idx="9788">
                  <c:v>44631</c:v>
                </c:pt>
                <c:pt idx="9789">
                  <c:v>44634</c:v>
                </c:pt>
                <c:pt idx="9790">
                  <c:v>44635</c:v>
                </c:pt>
                <c:pt idx="9791">
                  <c:v>44636</c:v>
                </c:pt>
                <c:pt idx="9792">
                  <c:v>44637</c:v>
                </c:pt>
                <c:pt idx="9793">
                  <c:v>44638</c:v>
                </c:pt>
                <c:pt idx="9794">
                  <c:v>44641</c:v>
                </c:pt>
                <c:pt idx="9795">
                  <c:v>44642</c:v>
                </c:pt>
                <c:pt idx="9796">
                  <c:v>44643</c:v>
                </c:pt>
                <c:pt idx="9797">
                  <c:v>44644</c:v>
                </c:pt>
                <c:pt idx="9798">
                  <c:v>44645</c:v>
                </c:pt>
                <c:pt idx="9799">
                  <c:v>44648</c:v>
                </c:pt>
                <c:pt idx="9800">
                  <c:v>44649</c:v>
                </c:pt>
                <c:pt idx="9801">
                  <c:v>44650</c:v>
                </c:pt>
                <c:pt idx="9802">
                  <c:v>44651</c:v>
                </c:pt>
                <c:pt idx="9803">
                  <c:v>44652</c:v>
                </c:pt>
                <c:pt idx="9804">
                  <c:v>44655</c:v>
                </c:pt>
                <c:pt idx="9805">
                  <c:v>44656</c:v>
                </c:pt>
                <c:pt idx="9806">
                  <c:v>44657</c:v>
                </c:pt>
                <c:pt idx="9807">
                  <c:v>44658</c:v>
                </c:pt>
                <c:pt idx="9808">
                  <c:v>44659</c:v>
                </c:pt>
                <c:pt idx="9809">
                  <c:v>44662</c:v>
                </c:pt>
                <c:pt idx="9810">
                  <c:v>44663</c:v>
                </c:pt>
                <c:pt idx="9811">
                  <c:v>44664</c:v>
                </c:pt>
                <c:pt idx="9812">
                  <c:v>44665</c:v>
                </c:pt>
                <c:pt idx="9813">
                  <c:v>44669</c:v>
                </c:pt>
                <c:pt idx="9814">
                  <c:v>44670</c:v>
                </c:pt>
                <c:pt idx="9815">
                  <c:v>44671</c:v>
                </c:pt>
                <c:pt idx="9816">
                  <c:v>44672</c:v>
                </c:pt>
                <c:pt idx="9817">
                  <c:v>44673</c:v>
                </c:pt>
                <c:pt idx="9818">
                  <c:v>44676</c:v>
                </c:pt>
                <c:pt idx="9819">
                  <c:v>44677</c:v>
                </c:pt>
                <c:pt idx="9820">
                  <c:v>44678</c:v>
                </c:pt>
                <c:pt idx="9821">
                  <c:v>44679</c:v>
                </c:pt>
                <c:pt idx="9822">
                  <c:v>44680</c:v>
                </c:pt>
                <c:pt idx="9823">
                  <c:v>44683</c:v>
                </c:pt>
                <c:pt idx="9824">
                  <c:v>44684</c:v>
                </c:pt>
                <c:pt idx="9825">
                  <c:v>44685</c:v>
                </c:pt>
                <c:pt idx="9826">
                  <c:v>44686</c:v>
                </c:pt>
                <c:pt idx="9827">
                  <c:v>44687</c:v>
                </c:pt>
                <c:pt idx="9828">
                  <c:v>44690</c:v>
                </c:pt>
                <c:pt idx="9829">
                  <c:v>44691</c:v>
                </c:pt>
                <c:pt idx="9830">
                  <c:v>44692</c:v>
                </c:pt>
                <c:pt idx="9831">
                  <c:v>44693</c:v>
                </c:pt>
                <c:pt idx="9832">
                  <c:v>44694</c:v>
                </c:pt>
                <c:pt idx="9833">
                  <c:v>44697</c:v>
                </c:pt>
                <c:pt idx="9834">
                  <c:v>44698</c:v>
                </c:pt>
                <c:pt idx="9835">
                  <c:v>44699</c:v>
                </c:pt>
                <c:pt idx="9836">
                  <c:v>44700</c:v>
                </c:pt>
                <c:pt idx="9837">
                  <c:v>44701</c:v>
                </c:pt>
                <c:pt idx="9838">
                  <c:v>44704</c:v>
                </c:pt>
                <c:pt idx="9839">
                  <c:v>44705</c:v>
                </c:pt>
                <c:pt idx="9840">
                  <c:v>44706</c:v>
                </c:pt>
                <c:pt idx="9841">
                  <c:v>44707</c:v>
                </c:pt>
                <c:pt idx="9842">
                  <c:v>44708</c:v>
                </c:pt>
                <c:pt idx="9843">
                  <c:v>44711</c:v>
                </c:pt>
                <c:pt idx="9844">
                  <c:v>44712</c:v>
                </c:pt>
                <c:pt idx="9845">
                  <c:v>44713</c:v>
                </c:pt>
                <c:pt idx="9846">
                  <c:v>44714</c:v>
                </c:pt>
                <c:pt idx="9847">
                  <c:v>44715</c:v>
                </c:pt>
                <c:pt idx="9848">
                  <c:v>44718</c:v>
                </c:pt>
                <c:pt idx="9849">
                  <c:v>44719</c:v>
                </c:pt>
                <c:pt idx="9850">
                  <c:v>44720</c:v>
                </c:pt>
                <c:pt idx="9851">
                  <c:v>44721</c:v>
                </c:pt>
                <c:pt idx="9852">
                  <c:v>44722</c:v>
                </c:pt>
                <c:pt idx="9853">
                  <c:v>44725</c:v>
                </c:pt>
                <c:pt idx="9854">
                  <c:v>44726</c:v>
                </c:pt>
                <c:pt idx="9855">
                  <c:v>44727</c:v>
                </c:pt>
                <c:pt idx="9856">
                  <c:v>44728</c:v>
                </c:pt>
                <c:pt idx="9857">
                  <c:v>44729</c:v>
                </c:pt>
                <c:pt idx="9858">
                  <c:v>44733</c:v>
                </c:pt>
                <c:pt idx="9859">
                  <c:v>44734</c:v>
                </c:pt>
                <c:pt idx="9860">
                  <c:v>44735</c:v>
                </c:pt>
                <c:pt idx="9861">
                  <c:v>44736</c:v>
                </c:pt>
                <c:pt idx="9862">
                  <c:v>44739</c:v>
                </c:pt>
                <c:pt idx="9863">
                  <c:v>44740</c:v>
                </c:pt>
                <c:pt idx="9864">
                  <c:v>44741</c:v>
                </c:pt>
                <c:pt idx="9865">
                  <c:v>44742</c:v>
                </c:pt>
                <c:pt idx="9866">
                  <c:v>44743</c:v>
                </c:pt>
                <c:pt idx="9867">
                  <c:v>44746</c:v>
                </c:pt>
                <c:pt idx="9868">
                  <c:v>44747</c:v>
                </c:pt>
                <c:pt idx="9869">
                  <c:v>44748</c:v>
                </c:pt>
                <c:pt idx="9870">
                  <c:v>44749</c:v>
                </c:pt>
                <c:pt idx="9871">
                  <c:v>44750</c:v>
                </c:pt>
                <c:pt idx="9872">
                  <c:v>44753</c:v>
                </c:pt>
                <c:pt idx="9873">
                  <c:v>44754</c:v>
                </c:pt>
                <c:pt idx="9874">
                  <c:v>44755</c:v>
                </c:pt>
                <c:pt idx="9875">
                  <c:v>44756</c:v>
                </c:pt>
                <c:pt idx="9876">
                  <c:v>44757</c:v>
                </c:pt>
                <c:pt idx="9877">
                  <c:v>44760</c:v>
                </c:pt>
                <c:pt idx="9878">
                  <c:v>44761</c:v>
                </c:pt>
                <c:pt idx="9879">
                  <c:v>44762</c:v>
                </c:pt>
                <c:pt idx="9880">
                  <c:v>44763</c:v>
                </c:pt>
                <c:pt idx="9881">
                  <c:v>44764</c:v>
                </c:pt>
                <c:pt idx="9882">
                  <c:v>44767</c:v>
                </c:pt>
                <c:pt idx="9883">
                  <c:v>44768</c:v>
                </c:pt>
                <c:pt idx="9884">
                  <c:v>44769</c:v>
                </c:pt>
                <c:pt idx="9885">
                  <c:v>44770</c:v>
                </c:pt>
                <c:pt idx="9886">
                  <c:v>44771</c:v>
                </c:pt>
                <c:pt idx="9887">
                  <c:v>44774</c:v>
                </c:pt>
                <c:pt idx="9888">
                  <c:v>44775</c:v>
                </c:pt>
                <c:pt idx="9889">
                  <c:v>44776</c:v>
                </c:pt>
                <c:pt idx="9890">
                  <c:v>44777</c:v>
                </c:pt>
                <c:pt idx="9891">
                  <c:v>44778</c:v>
                </c:pt>
                <c:pt idx="9892">
                  <c:v>44781</c:v>
                </c:pt>
                <c:pt idx="9893">
                  <c:v>44782</c:v>
                </c:pt>
                <c:pt idx="9894">
                  <c:v>44783</c:v>
                </c:pt>
                <c:pt idx="9895">
                  <c:v>44784</c:v>
                </c:pt>
                <c:pt idx="9896">
                  <c:v>44785</c:v>
                </c:pt>
                <c:pt idx="9897">
                  <c:v>44788</c:v>
                </c:pt>
                <c:pt idx="9898">
                  <c:v>44789</c:v>
                </c:pt>
                <c:pt idx="9899">
                  <c:v>44790</c:v>
                </c:pt>
                <c:pt idx="9900">
                  <c:v>44791</c:v>
                </c:pt>
                <c:pt idx="9901">
                  <c:v>44792</c:v>
                </c:pt>
                <c:pt idx="9902">
                  <c:v>44795</c:v>
                </c:pt>
                <c:pt idx="9903">
                  <c:v>44796</c:v>
                </c:pt>
                <c:pt idx="9904">
                  <c:v>44797</c:v>
                </c:pt>
                <c:pt idx="9905">
                  <c:v>44798</c:v>
                </c:pt>
                <c:pt idx="9906">
                  <c:v>44799</c:v>
                </c:pt>
                <c:pt idx="9907">
                  <c:v>44802</c:v>
                </c:pt>
                <c:pt idx="9908">
                  <c:v>44803</c:v>
                </c:pt>
                <c:pt idx="9909">
                  <c:v>44804</c:v>
                </c:pt>
                <c:pt idx="9910">
                  <c:v>44805</c:v>
                </c:pt>
                <c:pt idx="9911">
                  <c:v>44806</c:v>
                </c:pt>
                <c:pt idx="9912">
                  <c:v>44809</c:v>
                </c:pt>
                <c:pt idx="9913">
                  <c:v>44810</c:v>
                </c:pt>
                <c:pt idx="9914">
                  <c:v>44811</c:v>
                </c:pt>
                <c:pt idx="9915">
                  <c:v>44812</c:v>
                </c:pt>
                <c:pt idx="9916">
                  <c:v>44813</c:v>
                </c:pt>
                <c:pt idx="9917">
                  <c:v>44816</c:v>
                </c:pt>
                <c:pt idx="9918">
                  <c:v>44817</c:v>
                </c:pt>
                <c:pt idx="9919">
                  <c:v>44818</c:v>
                </c:pt>
                <c:pt idx="9920">
                  <c:v>44819</c:v>
                </c:pt>
                <c:pt idx="9921">
                  <c:v>44820</c:v>
                </c:pt>
                <c:pt idx="9922">
                  <c:v>44823</c:v>
                </c:pt>
                <c:pt idx="9923">
                  <c:v>44824</c:v>
                </c:pt>
                <c:pt idx="9924">
                  <c:v>44825</c:v>
                </c:pt>
                <c:pt idx="9925">
                  <c:v>44826</c:v>
                </c:pt>
                <c:pt idx="9926">
                  <c:v>44827</c:v>
                </c:pt>
                <c:pt idx="9927">
                  <c:v>44830</c:v>
                </c:pt>
                <c:pt idx="9928">
                  <c:v>44831</c:v>
                </c:pt>
                <c:pt idx="9929">
                  <c:v>44832</c:v>
                </c:pt>
                <c:pt idx="9930">
                  <c:v>44833</c:v>
                </c:pt>
                <c:pt idx="9931">
                  <c:v>44834</c:v>
                </c:pt>
                <c:pt idx="9932">
                  <c:v>44837</c:v>
                </c:pt>
                <c:pt idx="9933">
                  <c:v>44838</c:v>
                </c:pt>
                <c:pt idx="9934">
                  <c:v>44839</c:v>
                </c:pt>
                <c:pt idx="9935">
                  <c:v>44840</c:v>
                </c:pt>
                <c:pt idx="9936">
                  <c:v>44841</c:v>
                </c:pt>
                <c:pt idx="9937">
                  <c:v>44844</c:v>
                </c:pt>
                <c:pt idx="9938">
                  <c:v>44845</c:v>
                </c:pt>
                <c:pt idx="9939">
                  <c:v>44846</c:v>
                </c:pt>
                <c:pt idx="9940">
                  <c:v>44847</c:v>
                </c:pt>
                <c:pt idx="9941">
                  <c:v>44848</c:v>
                </c:pt>
                <c:pt idx="9942">
                  <c:v>44851</c:v>
                </c:pt>
                <c:pt idx="9943">
                  <c:v>44852</c:v>
                </c:pt>
                <c:pt idx="9944">
                  <c:v>44853</c:v>
                </c:pt>
                <c:pt idx="9945">
                  <c:v>44854</c:v>
                </c:pt>
                <c:pt idx="9946">
                  <c:v>44855</c:v>
                </c:pt>
                <c:pt idx="9947">
                  <c:v>44858</c:v>
                </c:pt>
                <c:pt idx="9948">
                  <c:v>44859</c:v>
                </c:pt>
                <c:pt idx="9949">
                  <c:v>44860</c:v>
                </c:pt>
                <c:pt idx="9950">
                  <c:v>44861</c:v>
                </c:pt>
                <c:pt idx="9951">
                  <c:v>44862</c:v>
                </c:pt>
                <c:pt idx="9952">
                  <c:v>44865</c:v>
                </c:pt>
                <c:pt idx="9953">
                  <c:v>44866</c:v>
                </c:pt>
                <c:pt idx="9954">
                  <c:v>44867</c:v>
                </c:pt>
                <c:pt idx="9955">
                  <c:v>44868</c:v>
                </c:pt>
                <c:pt idx="9956">
                  <c:v>44869</c:v>
                </c:pt>
                <c:pt idx="9957">
                  <c:v>44872</c:v>
                </c:pt>
                <c:pt idx="9958">
                  <c:v>44873</c:v>
                </c:pt>
                <c:pt idx="9959">
                  <c:v>44874</c:v>
                </c:pt>
                <c:pt idx="9960">
                  <c:v>44875</c:v>
                </c:pt>
                <c:pt idx="9961">
                  <c:v>44876</c:v>
                </c:pt>
                <c:pt idx="9962">
                  <c:v>44879</c:v>
                </c:pt>
                <c:pt idx="9963">
                  <c:v>44880</c:v>
                </c:pt>
                <c:pt idx="9964">
                  <c:v>44881</c:v>
                </c:pt>
                <c:pt idx="9965">
                  <c:v>44882</c:v>
                </c:pt>
                <c:pt idx="9966">
                  <c:v>44883</c:v>
                </c:pt>
                <c:pt idx="9967">
                  <c:v>44886</c:v>
                </c:pt>
                <c:pt idx="9968">
                  <c:v>44887</c:v>
                </c:pt>
                <c:pt idx="9969">
                  <c:v>44888</c:v>
                </c:pt>
                <c:pt idx="9970">
                  <c:v>44889</c:v>
                </c:pt>
                <c:pt idx="9971">
                  <c:v>44890</c:v>
                </c:pt>
                <c:pt idx="9972">
                  <c:v>44893</c:v>
                </c:pt>
                <c:pt idx="9973">
                  <c:v>44894</c:v>
                </c:pt>
                <c:pt idx="9974">
                  <c:v>44895</c:v>
                </c:pt>
                <c:pt idx="9975">
                  <c:v>44896</c:v>
                </c:pt>
                <c:pt idx="9976">
                  <c:v>44897</c:v>
                </c:pt>
                <c:pt idx="9977">
                  <c:v>44900</c:v>
                </c:pt>
                <c:pt idx="9978">
                  <c:v>44901</c:v>
                </c:pt>
                <c:pt idx="9979">
                  <c:v>44902</c:v>
                </c:pt>
                <c:pt idx="9980">
                  <c:v>44903</c:v>
                </c:pt>
                <c:pt idx="9981">
                  <c:v>44904</c:v>
                </c:pt>
                <c:pt idx="9982">
                  <c:v>44907</c:v>
                </c:pt>
                <c:pt idx="9983">
                  <c:v>44908</c:v>
                </c:pt>
                <c:pt idx="9984">
                  <c:v>44909</c:v>
                </c:pt>
                <c:pt idx="9985">
                  <c:v>44910</c:v>
                </c:pt>
                <c:pt idx="9986">
                  <c:v>44911</c:v>
                </c:pt>
                <c:pt idx="9987">
                  <c:v>44914</c:v>
                </c:pt>
                <c:pt idx="9988">
                  <c:v>44915</c:v>
                </c:pt>
                <c:pt idx="9989">
                  <c:v>44916</c:v>
                </c:pt>
                <c:pt idx="9990">
                  <c:v>44917</c:v>
                </c:pt>
                <c:pt idx="9991">
                  <c:v>44918</c:v>
                </c:pt>
                <c:pt idx="9992">
                  <c:v>44922</c:v>
                </c:pt>
                <c:pt idx="9993">
                  <c:v>44923</c:v>
                </c:pt>
                <c:pt idx="9994">
                  <c:v>44924</c:v>
                </c:pt>
                <c:pt idx="9995">
                  <c:v>44925</c:v>
                </c:pt>
                <c:pt idx="9996">
                  <c:v>44929</c:v>
                </c:pt>
                <c:pt idx="9997">
                  <c:v>44930</c:v>
                </c:pt>
                <c:pt idx="9998">
                  <c:v>44931</c:v>
                </c:pt>
                <c:pt idx="9999">
                  <c:v>44932</c:v>
                </c:pt>
                <c:pt idx="10000">
                  <c:v>44935</c:v>
                </c:pt>
                <c:pt idx="10001">
                  <c:v>44936</c:v>
                </c:pt>
                <c:pt idx="10002">
                  <c:v>44937</c:v>
                </c:pt>
                <c:pt idx="10003">
                  <c:v>44938</c:v>
                </c:pt>
                <c:pt idx="10004">
                  <c:v>44939</c:v>
                </c:pt>
                <c:pt idx="10005">
                  <c:v>44942</c:v>
                </c:pt>
                <c:pt idx="10006">
                  <c:v>44943</c:v>
                </c:pt>
                <c:pt idx="10007">
                  <c:v>44944</c:v>
                </c:pt>
                <c:pt idx="10008">
                  <c:v>44945</c:v>
                </c:pt>
                <c:pt idx="10009">
                  <c:v>44946</c:v>
                </c:pt>
                <c:pt idx="10010">
                  <c:v>44949</c:v>
                </c:pt>
                <c:pt idx="10011">
                  <c:v>44950</c:v>
                </c:pt>
                <c:pt idx="10012">
                  <c:v>44951</c:v>
                </c:pt>
                <c:pt idx="10013">
                  <c:v>44952</c:v>
                </c:pt>
                <c:pt idx="10014">
                  <c:v>44953</c:v>
                </c:pt>
                <c:pt idx="10015">
                  <c:v>44956</c:v>
                </c:pt>
                <c:pt idx="10016">
                  <c:v>44957</c:v>
                </c:pt>
                <c:pt idx="10017">
                  <c:v>44958</c:v>
                </c:pt>
                <c:pt idx="10018">
                  <c:v>44959</c:v>
                </c:pt>
                <c:pt idx="10019">
                  <c:v>44960</c:v>
                </c:pt>
                <c:pt idx="10020">
                  <c:v>44963</c:v>
                </c:pt>
                <c:pt idx="10021">
                  <c:v>44964</c:v>
                </c:pt>
                <c:pt idx="10022">
                  <c:v>44965</c:v>
                </c:pt>
                <c:pt idx="10023">
                  <c:v>44966</c:v>
                </c:pt>
                <c:pt idx="10024">
                  <c:v>44967</c:v>
                </c:pt>
                <c:pt idx="10025">
                  <c:v>44970</c:v>
                </c:pt>
                <c:pt idx="10026">
                  <c:v>44971</c:v>
                </c:pt>
                <c:pt idx="10027">
                  <c:v>44972</c:v>
                </c:pt>
                <c:pt idx="10028">
                  <c:v>44973</c:v>
                </c:pt>
                <c:pt idx="10029">
                  <c:v>44974</c:v>
                </c:pt>
                <c:pt idx="10030">
                  <c:v>44977</c:v>
                </c:pt>
                <c:pt idx="10031">
                  <c:v>44978</c:v>
                </c:pt>
                <c:pt idx="10032">
                  <c:v>44979</c:v>
                </c:pt>
                <c:pt idx="10033">
                  <c:v>44980</c:v>
                </c:pt>
                <c:pt idx="10034">
                  <c:v>44981</c:v>
                </c:pt>
                <c:pt idx="10035">
                  <c:v>44984</c:v>
                </c:pt>
                <c:pt idx="10036">
                  <c:v>44985</c:v>
                </c:pt>
                <c:pt idx="10037">
                  <c:v>44986</c:v>
                </c:pt>
                <c:pt idx="10038">
                  <c:v>44987</c:v>
                </c:pt>
                <c:pt idx="10039">
                  <c:v>44988</c:v>
                </c:pt>
                <c:pt idx="10040">
                  <c:v>44991</c:v>
                </c:pt>
                <c:pt idx="10041">
                  <c:v>44992</c:v>
                </c:pt>
                <c:pt idx="10042">
                  <c:v>44993</c:v>
                </c:pt>
                <c:pt idx="10043">
                  <c:v>44994</c:v>
                </c:pt>
                <c:pt idx="10044">
                  <c:v>44995</c:v>
                </c:pt>
                <c:pt idx="10045">
                  <c:v>44998</c:v>
                </c:pt>
                <c:pt idx="10046">
                  <c:v>44999</c:v>
                </c:pt>
                <c:pt idx="10047">
                  <c:v>45000</c:v>
                </c:pt>
                <c:pt idx="10048">
                  <c:v>45001</c:v>
                </c:pt>
                <c:pt idx="10049">
                  <c:v>45002</c:v>
                </c:pt>
                <c:pt idx="10050">
                  <c:v>45005</c:v>
                </c:pt>
                <c:pt idx="10051">
                  <c:v>45006</c:v>
                </c:pt>
                <c:pt idx="10052">
                  <c:v>45007</c:v>
                </c:pt>
                <c:pt idx="10053">
                  <c:v>45008</c:v>
                </c:pt>
                <c:pt idx="10054">
                  <c:v>45009</c:v>
                </c:pt>
                <c:pt idx="10055">
                  <c:v>45012</c:v>
                </c:pt>
                <c:pt idx="10056">
                  <c:v>45013</c:v>
                </c:pt>
                <c:pt idx="10057">
                  <c:v>45014</c:v>
                </c:pt>
                <c:pt idx="10058">
                  <c:v>45015</c:v>
                </c:pt>
                <c:pt idx="10059">
                  <c:v>45016</c:v>
                </c:pt>
                <c:pt idx="10060">
                  <c:v>45019</c:v>
                </c:pt>
                <c:pt idx="10061">
                  <c:v>45020</c:v>
                </c:pt>
                <c:pt idx="10062">
                  <c:v>45021</c:v>
                </c:pt>
                <c:pt idx="10063">
                  <c:v>45022</c:v>
                </c:pt>
                <c:pt idx="10064">
                  <c:v>45026</c:v>
                </c:pt>
                <c:pt idx="10065">
                  <c:v>45027</c:v>
                </c:pt>
                <c:pt idx="10066">
                  <c:v>45028</c:v>
                </c:pt>
                <c:pt idx="10067">
                  <c:v>45029</c:v>
                </c:pt>
                <c:pt idx="10068">
                  <c:v>45030</c:v>
                </c:pt>
                <c:pt idx="10069">
                  <c:v>45033</c:v>
                </c:pt>
                <c:pt idx="10070">
                  <c:v>45034</c:v>
                </c:pt>
                <c:pt idx="10071">
                  <c:v>45035</c:v>
                </c:pt>
                <c:pt idx="10072">
                  <c:v>45036</c:v>
                </c:pt>
                <c:pt idx="10073">
                  <c:v>45037</c:v>
                </c:pt>
                <c:pt idx="10074">
                  <c:v>45040</c:v>
                </c:pt>
                <c:pt idx="10075">
                  <c:v>45041</c:v>
                </c:pt>
                <c:pt idx="10076">
                  <c:v>45042</c:v>
                </c:pt>
                <c:pt idx="10077">
                  <c:v>45043</c:v>
                </c:pt>
                <c:pt idx="10078">
                  <c:v>45044</c:v>
                </c:pt>
                <c:pt idx="10079">
                  <c:v>45047</c:v>
                </c:pt>
                <c:pt idx="10080">
                  <c:v>45048</c:v>
                </c:pt>
                <c:pt idx="10081">
                  <c:v>45049</c:v>
                </c:pt>
                <c:pt idx="10082">
                  <c:v>45050</c:v>
                </c:pt>
                <c:pt idx="10083">
                  <c:v>45051</c:v>
                </c:pt>
                <c:pt idx="10084">
                  <c:v>45054</c:v>
                </c:pt>
                <c:pt idx="10085">
                  <c:v>45055</c:v>
                </c:pt>
                <c:pt idx="10086">
                  <c:v>45056</c:v>
                </c:pt>
                <c:pt idx="10087">
                  <c:v>45057</c:v>
                </c:pt>
                <c:pt idx="10088">
                  <c:v>45058</c:v>
                </c:pt>
                <c:pt idx="10089">
                  <c:v>45061</c:v>
                </c:pt>
                <c:pt idx="10090">
                  <c:v>45062</c:v>
                </c:pt>
                <c:pt idx="10091">
                  <c:v>45063</c:v>
                </c:pt>
                <c:pt idx="10092">
                  <c:v>45064</c:v>
                </c:pt>
                <c:pt idx="10093">
                  <c:v>45065</c:v>
                </c:pt>
                <c:pt idx="10094">
                  <c:v>45068</c:v>
                </c:pt>
                <c:pt idx="10095">
                  <c:v>45069</c:v>
                </c:pt>
                <c:pt idx="10096">
                  <c:v>45070</c:v>
                </c:pt>
                <c:pt idx="10097">
                  <c:v>45071</c:v>
                </c:pt>
                <c:pt idx="10098">
                  <c:v>45072</c:v>
                </c:pt>
                <c:pt idx="10099">
                  <c:v>45075</c:v>
                </c:pt>
                <c:pt idx="10100">
                  <c:v>45076</c:v>
                </c:pt>
                <c:pt idx="10101">
                  <c:v>45077</c:v>
                </c:pt>
                <c:pt idx="10102">
                  <c:v>45078</c:v>
                </c:pt>
                <c:pt idx="10103">
                  <c:v>45079</c:v>
                </c:pt>
                <c:pt idx="10104">
                  <c:v>45082</c:v>
                </c:pt>
                <c:pt idx="10105">
                  <c:v>45083</c:v>
                </c:pt>
                <c:pt idx="10106">
                  <c:v>45084</c:v>
                </c:pt>
                <c:pt idx="10107">
                  <c:v>45085</c:v>
                </c:pt>
                <c:pt idx="10108">
                  <c:v>45086</c:v>
                </c:pt>
                <c:pt idx="10109">
                  <c:v>45089</c:v>
                </c:pt>
                <c:pt idx="10110">
                  <c:v>45090</c:v>
                </c:pt>
                <c:pt idx="10111">
                  <c:v>45091</c:v>
                </c:pt>
                <c:pt idx="10112">
                  <c:v>45092</c:v>
                </c:pt>
                <c:pt idx="10113">
                  <c:v>45093</c:v>
                </c:pt>
                <c:pt idx="10114">
                  <c:v>45096</c:v>
                </c:pt>
                <c:pt idx="10115">
                  <c:v>45097</c:v>
                </c:pt>
                <c:pt idx="10116">
                  <c:v>45098</c:v>
                </c:pt>
                <c:pt idx="10117">
                  <c:v>45099</c:v>
                </c:pt>
                <c:pt idx="10118">
                  <c:v>45100</c:v>
                </c:pt>
                <c:pt idx="10119">
                  <c:v>45103</c:v>
                </c:pt>
                <c:pt idx="10120">
                  <c:v>45104</c:v>
                </c:pt>
                <c:pt idx="10121">
                  <c:v>45105</c:v>
                </c:pt>
                <c:pt idx="10122">
                  <c:v>45106</c:v>
                </c:pt>
                <c:pt idx="10123">
                  <c:v>45107</c:v>
                </c:pt>
                <c:pt idx="10124">
                  <c:v>45110</c:v>
                </c:pt>
                <c:pt idx="10125">
                  <c:v>45111</c:v>
                </c:pt>
                <c:pt idx="10126">
                  <c:v>45112</c:v>
                </c:pt>
                <c:pt idx="10127">
                  <c:v>45113</c:v>
                </c:pt>
                <c:pt idx="10128">
                  <c:v>45114</c:v>
                </c:pt>
                <c:pt idx="10129">
                  <c:v>45117</c:v>
                </c:pt>
                <c:pt idx="10130">
                  <c:v>45118</c:v>
                </c:pt>
                <c:pt idx="10131">
                  <c:v>45119</c:v>
                </c:pt>
                <c:pt idx="10132">
                  <c:v>45120</c:v>
                </c:pt>
                <c:pt idx="10133">
                  <c:v>45121</c:v>
                </c:pt>
                <c:pt idx="10134">
                  <c:v>45124</c:v>
                </c:pt>
                <c:pt idx="10135">
                  <c:v>45125</c:v>
                </c:pt>
                <c:pt idx="10136">
                  <c:v>45126</c:v>
                </c:pt>
                <c:pt idx="10137">
                  <c:v>45127</c:v>
                </c:pt>
                <c:pt idx="10138">
                  <c:v>45128</c:v>
                </c:pt>
                <c:pt idx="10139">
                  <c:v>45131</c:v>
                </c:pt>
                <c:pt idx="10140">
                  <c:v>45132</c:v>
                </c:pt>
                <c:pt idx="10141">
                  <c:v>45133</c:v>
                </c:pt>
                <c:pt idx="10142">
                  <c:v>45134</c:v>
                </c:pt>
                <c:pt idx="10143">
                  <c:v>45135</c:v>
                </c:pt>
                <c:pt idx="10144">
                  <c:v>45138</c:v>
                </c:pt>
                <c:pt idx="10145">
                  <c:v>45139</c:v>
                </c:pt>
                <c:pt idx="10146">
                  <c:v>45140</c:v>
                </c:pt>
                <c:pt idx="10147">
                  <c:v>45141</c:v>
                </c:pt>
                <c:pt idx="10148">
                  <c:v>45142</c:v>
                </c:pt>
                <c:pt idx="10149">
                  <c:v>45145</c:v>
                </c:pt>
                <c:pt idx="10150">
                  <c:v>45146</c:v>
                </c:pt>
                <c:pt idx="10151">
                  <c:v>45147</c:v>
                </c:pt>
                <c:pt idx="10152">
                  <c:v>45148</c:v>
                </c:pt>
                <c:pt idx="10153">
                  <c:v>45149</c:v>
                </c:pt>
                <c:pt idx="10154">
                  <c:v>45152</c:v>
                </c:pt>
                <c:pt idx="10155">
                  <c:v>45153</c:v>
                </c:pt>
                <c:pt idx="10156">
                  <c:v>45154</c:v>
                </c:pt>
                <c:pt idx="10157">
                  <c:v>45155</c:v>
                </c:pt>
                <c:pt idx="10158">
                  <c:v>45156</c:v>
                </c:pt>
                <c:pt idx="10159">
                  <c:v>45159</c:v>
                </c:pt>
                <c:pt idx="10160">
                  <c:v>45160</c:v>
                </c:pt>
                <c:pt idx="10161">
                  <c:v>45161</c:v>
                </c:pt>
                <c:pt idx="10162">
                  <c:v>45162</c:v>
                </c:pt>
                <c:pt idx="10163">
                  <c:v>45163</c:v>
                </c:pt>
                <c:pt idx="10164">
                  <c:v>45166</c:v>
                </c:pt>
                <c:pt idx="10165">
                  <c:v>45167</c:v>
                </c:pt>
                <c:pt idx="10166">
                  <c:v>45168</c:v>
                </c:pt>
                <c:pt idx="10167">
                  <c:v>45169</c:v>
                </c:pt>
                <c:pt idx="10168">
                  <c:v>45170</c:v>
                </c:pt>
                <c:pt idx="10169">
                  <c:v>45173</c:v>
                </c:pt>
                <c:pt idx="10170">
                  <c:v>45174</c:v>
                </c:pt>
                <c:pt idx="10171">
                  <c:v>45175</c:v>
                </c:pt>
                <c:pt idx="10172">
                  <c:v>45176</c:v>
                </c:pt>
                <c:pt idx="10173">
                  <c:v>45177</c:v>
                </c:pt>
                <c:pt idx="10174">
                  <c:v>45180</c:v>
                </c:pt>
                <c:pt idx="10175">
                  <c:v>45181</c:v>
                </c:pt>
                <c:pt idx="10176">
                  <c:v>45182</c:v>
                </c:pt>
                <c:pt idx="10177">
                  <c:v>45183</c:v>
                </c:pt>
                <c:pt idx="10178">
                  <c:v>45184</c:v>
                </c:pt>
                <c:pt idx="10179">
                  <c:v>45187</c:v>
                </c:pt>
                <c:pt idx="10180">
                  <c:v>45188</c:v>
                </c:pt>
                <c:pt idx="10181">
                  <c:v>45189</c:v>
                </c:pt>
                <c:pt idx="10182">
                  <c:v>45190</c:v>
                </c:pt>
                <c:pt idx="10183">
                  <c:v>45191</c:v>
                </c:pt>
                <c:pt idx="10184">
                  <c:v>45194</c:v>
                </c:pt>
                <c:pt idx="10185">
                  <c:v>45195</c:v>
                </c:pt>
                <c:pt idx="10186">
                  <c:v>45196</c:v>
                </c:pt>
                <c:pt idx="10187">
                  <c:v>45197</c:v>
                </c:pt>
                <c:pt idx="10188">
                  <c:v>45198</c:v>
                </c:pt>
                <c:pt idx="10189">
                  <c:v>45201</c:v>
                </c:pt>
                <c:pt idx="10190">
                  <c:v>45202</c:v>
                </c:pt>
                <c:pt idx="10191">
                  <c:v>45203</c:v>
                </c:pt>
                <c:pt idx="10192">
                  <c:v>45204</c:v>
                </c:pt>
                <c:pt idx="10193">
                  <c:v>45205</c:v>
                </c:pt>
                <c:pt idx="10194">
                  <c:v>45208</c:v>
                </c:pt>
                <c:pt idx="10195">
                  <c:v>45209</c:v>
                </c:pt>
                <c:pt idx="10196">
                  <c:v>45210</c:v>
                </c:pt>
                <c:pt idx="10197">
                  <c:v>45211</c:v>
                </c:pt>
                <c:pt idx="10198">
                  <c:v>45212</c:v>
                </c:pt>
                <c:pt idx="10199">
                  <c:v>45215</c:v>
                </c:pt>
                <c:pt idx="10200">
                  <c:v>45216</c:v>
                </c:pt>
                <c:pt idx="10201">
                  <c:v>45217</c:v>
                </c:pt>
                <c:pt idx="10202">
                  <c:v>45218</c:v>
                </c:pt>
                <c:pt idx="10203">
                  <c:v>45219</c:v>
                </c:pt>
                <c:pt idx="10204">
                  <c:v>45222</c:v>
                </c:pt>
                <c:pt idx="10205">
                  <c:v>45223</c:v>
                </c:pt>
                <c:pt idx="10206">
                  <c:v>45224</c:v>
                </c:pt>
              </c:numCache>
            </c:numRef>
          </c:cat>
          <c:val>
            <c:numRef>
              <c:f>'期货结算价(连续)_WTI原油'!$B$2:$B$10208</c:f>
              <c:numCache>
                <c:formatCode>0.00_ </c:formatCode>
                <c:ptCount val="10207"/>
                <c:pt idx="0">
                  <c:v>29.4</c:v>
                </c:pt>
                <c:pt idx="1">
                  <c:v>29.29</c:v>
                </c:pt>
                <c:pt idx="2">
                  <c:v>29.44</c:v>
                </c:pt>
                <c:pt idx="3">
                  <c:v>29.71</c:v>
                </c:pt>
                <c:pt idx="4">
                  <c:v>29.9</c:v>
                </c:pt>
                <c:pt idx="5">
                  <c:v>30.17</c:v>
                </c:pt>
                <c:pt idx="6">
                  <c:v>30.38</c:v>
                </c:pt>
                <c:pt idx="7">
                  <c:v>30.26</c:v>
                </c:pt>
                <c:pt idx="8">
                  <c:v>30.83</c:v>
                </c:pt>
                <c:pt idx="9">
                  <c:v>30.82</c:v>
                </c:pt>
                <c:pt idx="10">
                  <c:v>30.69</c:v>
                </c:pt>
                <c:pt idx="11">
                  <c:v>30.48</c:v>
                </c:pt>
                <c:pt idx="12">
                  <c:v>30.75</c:v>
                </c:pt>
                <c:pt idx="13">
                  <c:v>30.75</c:v>
                </c:pt>
                <c:pt idx="14">
                  <c:v>30.7</c:v>
                </c:pt>
                <c:pt idx="15">
                  <c:v>30.68</c:v>
                </c:pt>
                <c:pt idx="16">
                  <c:v>30.75</c:v>
                </c:pt>
                <c:pt idx="17">
                  <c:v>30.84</c:v>
                </c:pt>
                <c:pt idx="18">
                  <c:v>30.71</c:v>
                </c:pt>
                <c:pt idx="19">
                  <c:v>30.78</c:v>
                </c:pt>
                <c:pt idx="20">
                  <c:v>30.74</c:v>
                </c:pt>
                <c:pt idx="21">
                  <c:v>30.63</c:v>
                </c:pt>
                <c:pt idx="22">
                  <c:v>30.61</c:v>
                </c:pt>
                <c:pt idx="23">
                  <c:v>30.5</c:v>
                </c:pt>
                <c:pt idx="24">
                  <c:v>30.42</c:v>
                </c:pt>
                <c:pt idx="25">
                  <c:v>30.2</c:v>
                </c:pt>
                <c:pt idx="26">
                  <c:v>30.45</c:v>
                </c:pt>
                <c:pt idx="27">
                  <c:v>30.1</c:v>
                </c:pt>
                <c:pt idx="28">
                  <c:v>30.31</c:v>
                </c:pt>
                <c:pt idx="29">
                  <c:v>29.97</c:v>
                </c:pt>
                <c:pt idx="30">
                  <c:v>29.72</c:v>
                </c:pt>
                <c:pt idx="31">
                  <c:v>29.8</c:v>
                </c:pt>
                <c:pt idx="32">
                  <c:v>30.12</c:v>
                </c:pt>
                <c:pt idx="33">
                  <c:v>29.91</c:v>
                </c:pt>
                <c:pt idx="34">
                  <c:v>29.75</c:v>
                </c:pt>
                <c:pt idx="35">
                  <c:v>30.27</c:v>
                </c:pt>
                <c:pt idx="36">
                  <c:v>30.05</c:v>
                </c:pt>
                <c:pt idx="37">
                  <c:v>30.25</c:v>
                </c:pt>
                <c:pt idx="38">
                  <c:v>30.31</c:v>
                </c:pt>
                <c:pt idx="39">
                  <c:v>30.19</c:v>
                </c:pt>
                <c:pt idx="40">
                  <c:v>30.25</c:v>
                </c:pt>
                <c:pt idx="41">
                  <c:v>30.33</c:v>
                </c:pt>
                <c:pt idx="42">
                  <c:v>30.4</c:v>
                </c:pt>
                <c:pt idx="43">
                  <c:v>30.36</c:v>
                </c:pt>
                <c:pt idx="44">
                  <c:v>30.35</c:v>
                </c:pt>
                <c:pt idx="45">
                  <c:v>30.59</c:v>
                </c:pt>
                <c:pt idx="46">
                  <c:v>30.6</c:v>
                </c:pt>
                <c:pt idx="47">
                  <c:v>30.49</c:v>
                </c:pt>
                <c:pt idx="48">
                  <c:v>30.77</c:v>
                </c:pt>
                <c:pt idx="49">
                  <c:v>31</c:v>
                </c:pt>
                <c:pt idx="50">
                  <c:v>31</c:v>
                </c:pt>
                <c:pt idx="51">
                  <c:v>31.3</c:v>
                </c:pt>
                <c:pt idx="52">
                  <c:v>31.6</c:v>
                </c:pt>
                <c:pt idx="53">
                  <c:v>31.4</c:v>
                </c:pt>
                <c:pt idx="54">
                  <c:v>31.42</c:v>
                </c:pt>
                <c:pt idx="55">
                  <c:v>31.18</c:v>
                </c:pt>
                <c:pt idx="56">
                  <c:v>30.95</c:v>
                </c:pt>
                <c:pt idx="57">
                  <c:v>31.1</c:v>
                </c:pt>
                <c:pt idx="58">
                  <c:v>31.2</c:v>
                </c:pt>
                <c:pt idx="59">
                  <c:v>31.2</c:v>
                </c:pt>
                <c:pt idx="60">
                  <c:v>31.24</c:v>
                </c:pt>
                <c:pt idx="61">
                  <c:v>31.2</c:v>
                </c:pt>
                <c:pt idx="62">
                  <c:v>31.38</c:v>
                </c:pt>
                <c:pt idx="63">
                  <c:v>31.35</c:v>
                </c:pt>
                <c:pt idx="64">
                  <c:v>31.27</c:v>
                </c:pt>
                <c:pt idx="65">
                  <c:v>31.2</c:v>
                </c:pt>
                <c:pt idx="66">
                  <c:v>31.4</c:v>
                </c:pt>
                <c:pt idx="67">
                  <c:v>31.4</c:v>
                </c:pt>
                <c:pt idx="68">
                  <c:v>31.64</c:v>
                </c:pt>
                <c:pt idx="69">
                  <c:v>31.72</c:v>
                </c:pt>
                <c:pt idx="70">
                  <c:v>31.87</c:v>
                </c:pt>
                <c:pt idx="71">
                  <c:v>31.85</c:v>
                </c:pt>
                <c:pt idx="72">
                  <c:v>31.7</c:v>
                </c:pt>
                <c:pt idx="73">
                  <c:v>31.7</c:v>
                </c:pt>
                <c:pt idx="74">
                  <c:v>31.62</c:v>
                </c:pt>
                <c:pt idx="75">
                  <c:v>31.65</c:v>
                </c:pt>
                <c:pt idx="76">
                  <c:v>31.51</c:v>
                </c:pt>
                <c:pt idx="77">
                  <c:v>31.46</c:v>
                </c:pt>
                <c:pt idx="78">
                  <c:v>31.4</c:v>
                </c:pt>
                <c:pt idx="79">
                  <c:v>31.53</c:v>
                </c:pt>
                <c:pt idx="80">
                  <c:v>31.73</c:v>
                </c:pt>
                <c:pt idx="81">
                  <c:v>31.82</c:v>
                </c:pt>
                <c:pt idx="82">
                  <c:v>32</c:v>
                </c:pt>
                <c:pt idx="83">
                  <c:v>32.119999999999997</c:v>
                </c:pt>
                <c:pt idx="84">
                  <c:v>32.200000000000003</c:v>
                </c:pt>
                <c:pt idx="85">
                  <c:v>32.200000000000003</c:v>
                </c:pt>
                <c:pt idx="86">
                  <c:v>32.14</c:v>
                </c:pt>
                <c:pt idx="87">
                  <c:v>32.15</c:v>
                </c:pt>
                <c:pt idx="88">
                  <c:v>32.049999999999997</c:v>
                </c:pt>
                <c:pt idx="89">
                  <c:v>31.94</c:v>
                </c:pt>
                <c:pt idx="90">
                  <c:v>32.14</c:v>
                </c:pt>
                <c:pt idx="91">
                  <c:v>31.95</c:v>
                </c:pt>
                <c:pt idx="92">
                  <c:v>31.99</c:v>
                </c:pt>
                <c:pt idx="93">
                  <c:v>32</c:v>
                </c:pt>
                <c:pt idx="94">
                  <c:v>31.98</c:v>
                </c:pt>
                <c:pt idx="95">
                  <c:v>31.87</c:v>
                </c:pt>
                <c:pt idx="96">
                  <c:v>31.72</c:v>
                </c:pt>
                <c:pt idx="97">
                  <c:v>31.53</c:v>
                </c:pt>
                <c:pt idx="98">
                  <c:v>31.65</c:v>
                </c:pt>
                <c:pt idx="99">
                  <c:v>31.57</c:v>
                </c:pt>
                <c:pt idx="100">
                  <c:v>31.73</c:v>
                </c:pt>
                <c:pt idx="101">
                  <c:v>31.8</c:v>
                </c:pt>
                <c:pt idx="102">
                  <c:v>31.66</c:v>
                </c:pt>
                <c:pt idx="103">
                  <c:v>31.68</c:v>
                </c:pt>
                <c:pt idx="104">
                  <c:v>31.59</c:v>
                </c:pt>
                <c:pt idx="105">
                  <c:v>31.6</c:v>
                </c:pt>
                <c:pt idx="106">
                  <c:v>31.57</c:v>
                </c:pt>
                <c:pt idx="107">
                  <c:v>31.36</c:v>
                </c:pt>
                <c:pt idx="108">
                  <c:v>31.38</c:v>
                </c:pt>
                <c:pt idx="109">
                  <c:v>31.34</c:v>
                </c:pt>
                <c:pt idx="110">
                  <c:v>31.21</c:v>
                </c:pt>
                <c:pt idx="111">
                  <c:v>31.15</c:v>
                </c:pt>
                <c:pt idx="112">
                  <c:v>31.23</c:v>
                </c:pt>
                <c:pt idx="113">
                  <c:v>31.4</c:v>
                </c:pt>
                <c:pt idx="114">
                  <c:v>31.48</c:v>
                </c:pt>
                <c:pt idx="115">
                  <c:v>31.55</c:v>
                </c:pt>
                <c:pt idx="116">
                  <c:v>31.45</c:v>
                </c:pt>
                <c:pt idx="117">
                  <c:v>31.33</c:v>
                </c:pt>
                <c:pt idx="118">
                  <c:v>31.39</c:v>
                </c:pt>
                <c:pt idx="119">
                  <c:v>31.3</c:v>
                </c:pt>
                <c:pt idx="120">
                  <c:v>31.3</c:v>
                </c:pt>
                <c:pt idx="121">
                  <c:v>31.22</c:v>
                </c:pt>
                <c:pt idx="122">
                  <c:v>31.11</c:v>
                </c:pt>
                <c:pt idx="123">
                  <c:v>30.76</c:v>
                </c:pt>
                <c:pt idx="124">
                  <c:v>30.6</c:v>
                </c:pt>
                <c:pt idx="125">
                  <c:v>30.36</c:v>
                </c:pt>
                <c:pt idx="126">
                  <c:v>29.92</c:v>
                </c:pt>
                <c:pt idx="127">
                  <c:v>30.18</c:v>
                </c:pt>
                <c:pt idx="128">
                  <c:v>30.2</c:v>
                </c:pt>
                <c:pt idx="129">
                  <c:v>30.26</c:v>
                </c:pt>
                <c:pt idx="130">
                  <c:v>30.47</c:v>
                </c:pt>
                <c:pt idx="131">
                  <c:v>30.85</c:v>
                </c:pt>
                <c:pt idx="132">
                  <c:v>30.57</c:v>
                </c:pt>
                <c:pt idx="133">
                  <c:v>30.52</c:v>
                </c:pt>
                <c:pt idx="134">
                  <c:v>30.66</c:v>
                </c:pt>
                <c:pt idx="135">
                  <c:v>30.55</c:v>
                </c:pt>
                <c:pt idx="136">
                  <c:v>30.61</c:v>
                </c:pt>
                <c:pt idx="137">
                  <c:v>30.68</c:v>
                </c:pt>
                <c:pt idx="138">
                  <c:v>30.32</c:v>
                </c:pt>
                <c:pt idx="139">
                  <c:v>30.3</c:v>
                </c:pt>
                <c:pt idx="140">
                  <c:v>30.33</c:v>
                </c:pt>
                <c:pt idx="141">
                  <c:v>30.44</c:v>
                </c:pt>
                <c:pt idx="142">
                  <c:v>30.43</c:v>
                </c:pt>
                <c:pt idx="143">
                  <c:v>30.23</c:v>
                </c:pt>
                <c:pt idx="144">
                  <c:v>30.31</c:v>
                </c:pt>
                <c:pt idx="145">
                  <c:v>30.26</c:v>
                </c:pt>
                <c:pt idx="146">
                  <c:v>30.37</c:v>
                </c:pt>
                <c:pt idx="147">
                  <c:v>30.38</c:v>
                </c:pt>
                <c:pt idx="148">
                  <c:v>30.35</c:v>
                </c:pt>
                <c:pt idx="149">
                  <c:v>30.42</c:v>
                </c:pt>
                <c:pt idx="150">
                  <c:v>30.46</c:v>
                </c:pt>
                <c:pt idx="151">
                  <c:v>30.39</c:v>
                </c:pt>
                <c:pt idx="152">
                  <c:v>30.38</c:v>
                </c:pt>
                <c:pt idx="153">
                  <c:v>30.38</c:v>
                </c:pt>
                <c:pt idx="154">
                  <c:v>30.26</c:v>
                </c:pt>
                <c:pt idx="155">
                  <c:v>30.14</c:v>
                </c:pt>
                <c:pt idx="156">
                  <c:v>30.15</c:v>
                </c:pt>
                <c:pt idx="157">
                  <c:v>30.17</c:v>
                </c:pt>
                <c:pt idx="158">
                  <c:v>29.95</c:v>
                </c:pt>
                <c:pt idx="159">
                  <c:v>29.14</c:v>
                </c:pt>
                <c:pt idx="160">
                  <c:v>29.04</c:v>
                </c:pt>
                <c:pt idx="161">
                  <c:v>29.19</c:v>
                </c:pt>
                <c:pt idx="162">
                  <c:v>29.69</c:v>
                </c:pt>
                <c:pt idx="163">
                  <c:v>29.39</c:v>
                </c:pt>
                <c:pt idx="164">
                  <c:v>29.23</c:v>
                </c:pt>
                <c:pt idx="165">
                  <c:v>29.28</c:v>
                </c:pt>
                <c:pt idx="166">
                  <c:v>29.38</c:v>
                </c:pt>
                <c:pt idx="167">
                  <c:v>29.3</c:v>
                </c:pt>
                <c:pt idx="168">
                  <c:v>29.29</c:v>
                </c:pt>
                <c:pt idx="169">
                  <c:v>29.06</c:v>
                </c:pt>
                <c:pt idx="170">
                  <c:v>29.27</c:v>
                </c:pt>
                <c:pt idx="171">
                  <c:v>29.31</c:v>
                </c:pt>
                <c:pt idx="172">
                  <c:v>29.27</c:v>
                </c:pt>
                <c:pt idx="173">
                  <c:v>29.21</c:v>
                </c:pt>
                <c:pt idx="174">
                  <c:v>29.28</c:v>
                </c:pt>
                <c:pt idx="175">
                  <c:v>29.11</c:v>
                </c:pt>
                <c:pt idx="176">
                  <c:v>28.57</c:v>
                </c:pt>
                <c:pt idx="177">
                  <c:v>28.38</c:v>
                </c:pt>
                <c:pt idx="178">
                  <c:v>28.76</c:v>
                </c:pt>
                <c:pt idx="179">
                  <c:v>28.88</c:v>
                </c:pt>
                <c:pt idx="180">
                  <c:v>29.08</c:v>
                </c:pt>
                <c:pt idx="181">
                  <c:v>29.44</c:v>
                </c:pt>
                <c:pt idx="182">
                  <c:v>29.85</c:v>
                </c:pt>
                <c:pt idx="183">
                  <c:v>29.98</c:v>
                </c:pt>
                <c:pt idx="184">
                  <c:v>29.66</c:v>
                </c:pt>
                <c:pt idx="185">
                  <c:v>29.6</c:v>
                </c:pt>
                <c:pt idx="186">
                  <c:v>29.4</c:v>
                </c:pt>
                <c:pt idx="187">
                  <c:v>29.5</c:v>
                </c:pt>
                <c:pt idx="188">
                  <c:v>29.3</c:v>
                </c:pt>
                <c:pt idx="189">
                  <c:v>29.18</c:v>
                </c:pt>
                <c:pt idx="190">
                  <c:v>29.47</c:v>
                </c:pt>
                <c:pt idx="191">
                  <c:v>29.45</c:v>
                </c:pt>
                <c:pt idx="192">
                  <c:v>29.46</c:v>
                </c:pt>
                <c:pt idx="193">
                  <c:v>29.51</c:v>
                </c:pt>
                <c:pt idx="194">
                  <c:v>29.58</c:v>
                </c:pt>
                <c:pt idx="195">
                  <c:v>29.72</c:v>
                </c:pt>
                <c:pt idx="196">
                  <c:v>29.57</c:v>
                </c:pt>
                <c:pt idx="197">
                  <c:v>29.79</c:v>
                </c:pt>
                <c:pt idx="198">
                  <c:v>29.52</c:v>
                </c:pt>
                <c:pt idx="199">
                  <c:v>29.7</c:v>
                </c:pt>
                <c:pt idx="200">
                  <c:v>29.78</c:v>
                </c:pt>
                <c:pt idx="201">
                  <c:v>29.95</c:v>
                </c:pt>
                <c:pt idx="202">
                  <c:v>30.14</c:v>
                </c:pt>
                <c:pt idx="203">
                  <c:v>29.89</c:v>
                </c:pt>
                <c:pt idx="204">
                  <c:v>29.98</c:v>
                </c:pt>
                <c:pt idx="205">
                  <c:v>30.3</c:v>
                </c:pt>
                <c:pt idx="206">
                  <c:v>30.19</c:v>
                </c:pt>
                <c:pt idx="207">
                  <c:v>30.11</c:v>
                </c:pt>
                <c:pt idx="208">
                  <c:v>30.16</c:v>
                </c:pt>
                <c:pt idx="209">
                  <c:v>30.04</c:v>
                </c:pt>
                <c:pt idx="210">
                  <c:v>30.04</c:v>
                </c:pt>
                <c:pt idx="211">
                  <c:v>29.83</c:v>
                </c:pt>
                <c:pt idx="212">
                  <c:v>29.83</c:v>
                </c:pt>
                <c:pt idx="213">
                  <c:v>29.63</c:v>
                </c:pt>
                <c:pt idx="214">
                  <c:v>29.74</c:v>
                </c:pt>
                <c:pt idx="215">
                  <c:v>29.83</c:v>
                </c:pt>
                <c:pt idx="216">
                  <c:v>29.91</c:v>
                </c:pt>
                <c:pt idx="217">
                  <c:v>29.79</c:v>
                </c:pt>
                <c:pt idx="218">
                  <c:v>29.79</c:v>
                </c:pt>
                <c:pt idx="219">
                  <c:v>29.92</c:v>
                </c:pt>
                <c:pt idx="220">
                  <c:v>30.1</c:v>
                </c:pt>
                <c:pt idx="221">
                  <c:v>30.79</c:v>
                </c:pt>
                <c:pt idx="222">
                  <c:v>30.45</c:v>
                </c:pt>
                <c:pt idx="223">
                  <c:v>30.55</c:v>
                </c:pt>
                <c:pt idx="224">
                  <c:v>30.73</c:v>
                </c:pt>
                <c:pt idx="225">
                  <c:v>30.7</c:v>
                </c:pt>
                <c:pt idx="226">
                  <c:v>30.78</c:v>
                </c:pt>
                <c:pt idx="227">
                  <c:v>30.73</c:v>
                </c:pt>
                <c:pt idx="228">
                  <c:v>30.75</c:v>
                </c:pt>
                <c:pt idx="229">
                  <c:v>30.8</c:v>
                </c:pt>
                <c:pt idx="230">
                  <c:v>30.99</c:v>
                </c:pt>
                <c:pt idx="231">
                  <c:v>30.91</c:v>
                </c:pt>
                <c:pt idx="232">
                  <c:v>30.86</c:v>
                </c:pt>
                <c:pt idx="233">
                  <c:v>30.91</c:v>
                </c:pt>
                <c:pt idx="234">
                  <c:v>30.85</c:v>
                </c:pt>
                <c:pt idx="235">
                  <c:v>30.64</c:v>
                </c:pt>
                <c:pt idx="236">
                  <c:v>30.49</c:v>
                </c:pt>
                <c:pt idx="237">
                  <c:v>30.52</c:v>
                </c:pt>
                <c:pt idx="238">
                  <c:v>30.42</c:v>
                </c:pt>
                <c:pt idx="239">
                  <c:v>30.55</c:v>
                </c:pt>
                <c:pt idx="240">
                  <c:v>30.61</c:v>
                </c:pt>
                <c:pt idx="241">
                  <c:v>30.59</c:v>
                </c:pt>
                <c:pt idx="242">
                  <c:v>30.72</c:v>
                </c:pt>
                <c:pt idx="243">
                  <c:v>30.65</c:v>
                </c:pt>
                <c:pt idx="244">
                  <c:v>30.86</c:v>
                </c:pt>
                <c:pt idx="245">
                  <c:v>30.85</c:v>
                </c:pt>
                <c:pt idx="246">
                  <c:v>30.8</c:v>
                </c:pt>
                <c:pt idx="247">
                  <c:v>30.85</c:v>
                </c:pt>
                <c:pt idx="248">
                  <c:v>30.81</c:v>
                </c:pt>
                <c:pt idx="249">
                  <c:v>30.78</c:v>
                </c:pt>
                <c:pt idx="250">
                  <c:v>30.75</c:v>
                </c:pt>
                <c:pt idx="251">
                  <c:v>30.72</c:v>
                </c:pt>
                <c:pt idx="252">
                  <c:v>30.78</c:v>
                </c:pt>
                <c:pt idx="253">
                  <c:v>30.8</c:v>
                </c:pt>
                <c:pt idx="254">
                  <c:v>30.7</c:v>
                </c:pt>
                <c:pt idx="255">
                  <c:v>30.68</c:v>
                </c:pt>
                <c:pt idx="256">
                  <c:v>30.69</c:v>
                </c:pt>
                <c:pt idx="257">
                  <c:v>30.66</c:v>
                </c:pt>
                <c:pt idx="258">
                  <c:v>30.57</c:v>
                </c:pt>
                <c:pt idx="259">
                  <c:v>30.63</c:v>
                </c:pt>
                <c:pt idx="260">
                  <c:v>30.55</c:v>
                </c:pt>
                <c:pt idx="261">
                  <c:v>30.48</c:v>
                </c:pt>
                <c:pt idx="262">
                  <c:v>30.43</c:v>
                </c:pt>
                <c:pt idx="263">
                  <c:v>30.26</c:v>
                </c:pt>
                <c:pt idx="264">
                  <c:v>30.29</c:v>
                </c:pt>
                <c:pt idx="265">
                  <c:v>30.17</c:v>
                </c:pt>
                <c:pt idx="266">
                  <c:v>30.16</c:v>
                </c:pt>
                <c:pt idx="267">
                  <c:v>30.25</c:v>
                </c:pt>
                <c:pt idx="268">
                  <c:v>30.16</c:v>
                </c:pt>
                <c:pt idx="269">
                  <c:v>30.22</c:v>
                </c:pt>
                <c:pt idx="270">
                  <c:v>30.34</c:v>
                </c:pt>
                <c:pt idx="271">
                  <c:v>30.34</c:v>
                </c:pt>
                <c:pt idx="272">
                  <c:v>30.36</c:v>
                </c:pt>
                <c:pt idx="273">
                  <c:v>30.59</c:v>
                </c:pt>
                <c:pt idx="274">
                  <c:v>30.6</c:v>
                </c:pt>
                <c:pt idx="275">
                  <c:v>30.98</c:v>
                </c:pt>
                <c:pt idx="276">
                  <c:v>30.73</c:v>
                </c:pt>
                <c:pt idx="277">
                  <c:v>30.75</c:v>
                </c:pt>
                <c:pt idx="278">
                  <c:v>30.93</c:v>
                </c:pt>
                <c:pt idx="279">
                  <c:v>30.67</c:v>
                </c:pt>
                <c:pt idx="280">
                  <c:v>30.6</c:v>
                </c:pt>
                <c:pt idx="281">
                  <c:v>30.75</c:v>
                </c:pt>
                <c:pt idx="282">
                  <c:v>30.88</c:v>
                </c:pt>
                <c:pt idx="283">
                  <c:v>30.71</c:v>
                </c:pt>
                <c:pt idx="284">
                  <c:v>30.81</c:v>
                </c:pt>
                <c:pt idx="285">
                  <c:v>30.83</c:v>
                </c:pt>
                <c:pt idx="286">
                  <c:v>30.7</c:v>
                </c:pt>
                <c:pt idx="287">
                  <c:v>30.75</c:v>
                </c:pt>
                <c:pt idx="288">
                  <c:v>30.73</c:v>
                </c:pt>
                <c:pt idx="289">
                  <c:v>30.55</c:v>
                </c:pt>
                <c:pt idx="290">
                  <c:v>30.4</c:v>
                </c:pt>
                <c:pt idx="291">
                  <c:v>30.37</c:v>
                </c:pt>
                <c:pt idx="292">
                  <c:v>30.15</c:v>
                </c:pt>
                <c:pt idx="293">
                  <c:v>30.17</c:v>
                </c:pt>
                <c:pt idx="294">
                  <c:v>30.1</c:v>
                </c:pt>
                <c:pt idx="295">
                  <c:v>30.18</c:v>
                </c:pt>
                <c:pt idx="296">
                  <c:v>30.03</c:v>
                </c:pt>
                <c:pt idx="297">
                  <c:v>29.79</c:v>
                </c:pt>
                <c:pt idx="298">
                  <c:v>29.87</c:v>
                </c:pt>
                <c:pt idx="299">
                  <c:v>29.74</c:v>
                </c:pt>
                <c:pt idx="300">
                  <c:v>29.34</c:v>
                </c:pt>
                <c:pt idx="301">
                  <c:v>29.26</c:v>
                </c:pt>
                <c:pt idx="302">
                  <c:v>29.55</c:v>
                </c:pt>
                <c:pt idx="303">
                  <c:v>29.36</c:v>
                </c:pt>
                <c:pt idx="304">
                  <c:v>29.25</c:v>
                </c:pt>
                <c:pt idx="305">
                  <c:v>29.56</c:v>
                </c:pt>
                <c:pt idx="306">
                  <c:v>29.75</c:v>
                </c:pt>
                <c:pt idx="307">
                  <c:v>29.59</c:v>
                </c:pt>
                <c:pt idx="308">
                  <c:v>29.5</c:v>
                </c:pt>
                <c:pt idx="309">
                  <c:v>29.57</c:v>
                </c:pt>
                <c:pt idx="310">
                  <c:v>29.65</c:v>
                </c:pt>
                <c:pt idx="311">
                  <c:v>29.47</c:v>
                </c:pt>
                <c:pt idx="312">
                  <c:v>29.4</c:v>
                </c:pt>
                <c:pt idx="313">
                  <c:v>29.35</c:v>
                </c:pt>
                <c:pt idx="314">
                  <c:v>29.08</c:v>
                </c:pt>
                <c:pt idx="315">
                  <c:v>28.95</c:v>
                </c:pt>
                <c:pt idx="316">
                  <c:v>28.88</c:v>
                </c:pt>
                <c:pt idx="317">
                  <c:v>28.99</c:v>
                </c:pt>
                <c:pt idx="318">
                  <c:v>28.82</c:v>
                </c:pt>
                <c:pt idx="319">
                  <c:v>28.35</c:v>
                </c:pt>
                <c:pt idx="320">
                  <c:v>28.15</c:v>
                </c:pt>
                <c:pt idx="321">
                  <c:v>28</c:v>
                </c:pt>
                <c:pt idx="322">
                  <c:v>27.77</c:v>
                </c:pt>
                <c:pt idx="323">
                  <c:v>27.7</c:v>
                </c:pt>
                <c:pt idx="324">
                  <c:v>27.64</c:v>
                </c:pt>
                <c:pt idx="325">
                  <c:v>27.6</c:v>
                </c:pt>
                <c:pt idx="326">
                  <c:v>28.13</c:v>
                </c:pt>
                <c:pt idx="327">
                  <c:v>29.07</c:v>
                </c:pt>
                <c:pt idx="328">
                  <c:v>28.78</c:v>
                </c:pt>
                <c:pt idx="329">
                  <c:v>29.12</c:v>
                </c:pt>
                <c:pt idx="330">
                  <c:v>29.31</c:v>
                </c:pt>
                <c:pt idx="331">
                  <c:v>29.38</c:v>
                </c:pt>
                <c:pt idx="332">
                  <c:v>29.35</c:v>
                </c:pt>
                <c:pt idx="333">
                  <c:v>29.08</c:v>
                </c:pt>
                <c:pt idx="334">
                  <c:v>29.15</c:v>
                </c:pt>
                <c:pt idx="335">
                  <c:v>29.25</c:v>
                </c:pt>
                <c:pt idx="336">
                  <c:v>29.19</c:v>
                </c:pt>
                <c:pt idx="337">
                  <c:v>28.99</c:v>
                </c:pt>
                <c:pt idx="338">
                  <c:v>29.03</c:v>
                </c:pt>
                <c:pt idx="339">
                  <c:v>29.44</c:v>
                </c:pt>
                <c:pt idx="340">
                  <c:v>29.68</c:v>
                </c:pt>
                <c:pt idx="341">
                  <c:v>29.88</c:v>
                </c:pt>
                <c:pt idx="342">
                  <c:v>29.77</c:v>
                </c:pt>
                <c:pt idx="343">
                  <c:v>29.91</c:v>
                </c:pt>
                <c:pt idx="344">
                  <c:v>29.86</c:v>
                </c:pt>
                <c:pt idx="345">
                  <c:v>29.87</c:v>
                </c:pt>
                <c:pt idx="346">
                  <c:v>29.75</c:v>
                </c:pt>
                <c:pt idx="347">
                  <c:v>29.28</c:v>
                </c:pt>
                <c:pt idx="348">
                  <c:v>29.23</c:v>
                </c:pt>
                <c:pt idx="349">
                  <c:v>29.04</c:v>
                </c:pt>
                <c:pt idx="350">
                  <c:v>28.88</c:v>
                </c:pt>
                <c:pt idx="351">
                  <c:v>29.28</c:v>
                </c:pt>
                <c:pt idx="352">
                  <c:v>29.22</c:v>
                </c:pt>
                <c:pt idx="353">
                  <c:v>29.36</c:v>
                </c:pt>
                <c:pt idx="354">
                  <c:v>29.53</c:v>
                </c:pt>
                <c:pt idx="355">
                  <c:v>29.31</c:v>
                </c:pt>
                <c:pt idx="356">
                  <c:v>29.35</c:v>
                </c:pt>
                <c:pt idx="357">
                  <c:v>29.28</c:v>
                </c:pt>
                <c:pt idx="358">
                  <c:v>29.2</c:v>
                </c:pt>
                <c:pt idx="359">
                  <c:v>29.47</c:v>
                </c:pt>
                <c:pt idx="360">
                  <c:v>29.62</c:v>
                </c:pt>
                <c:pt idx="361">
                  <c:v>29.58</c:v>
                </c:pt>
                <c:pt idx="362">
                  <c:v>29.47</c:v>
                </c:pt>
                <c:pt idx="363">
                  <c:v>29.48</c:v>
                </c:pt>
                <c:pt idx="364">
                  <c:v>29.55</c:v>
                </c:pt>
                <c:pt idx="365">
                  <c:v>29.54</c:v>
                </c:pt>
                <c:pt idx="366">
                  <c:v>29.58</c:v>
                </c:pt>
                <c:pt idx="367">
                  <c:v>29.66</c:v>
                </c:pt>
                <c:pt idx="368">
                  <c:v>29.69</c:v>
                </c:pt>
                <c:pt idx="369">
                  <c:v>29.62</c:v>
                </c:pt>
                <c:pt idx="370">
                  <c:v>29.54</c:v>
                </c:pt>
                <c:pt idx="371">
                  <c:v>29.47</c:v>
                </c:pt>
                <c:pt idx="372">
                  <c:v>29.4</c:v>
                </c:pt>
                <c:pt idx="373">
                  <c:v>29.37</c:v>
                </c:pt>
                <c:pt idx="374">
                  <c:v>29.45</c:v>
                </c:pt>
                <c:pt idx="375">
                  <c:v>29.33</c:v>
                </c:pt>
                <c:pt idx="376">
                  <c:v>29.28</c:v>
                </c:pt>
                <c:pt idx="377">
                  <c:v>29.06</c:v>
                </c:pt>
                <c:pt idx="378">
                  <c:v>28.79</c:v>
                </c:pt>
                <c:pt idx="379">
                  <c:v>28.67</c:v>
                </c:pt>
                <c:pt idx="380">
                  <c:v>27.85</c:v>
                </c:pt>
                <c:pt idx="381">
                  <c:v>27.54</c:v>
                </c:pt>
                <c:pt idx="382">
                  <c:v>27.7</c:v>
                </c:pt>
                <c:pt idx="383">
                  <c:v>28.45</c:v>
                </c:pt>
                <c:pt idx="384">
                  <c:v>28.36</c:v>
                </c:pt>
                <c:pt idx="385">
                  <c:v>28.51</c:v>
                </c:pt>
                <c:pt idx="386">
                  <c:v>28.65</c:v>
                </c:pt>
                <c:pt idx="387">
                  <c:v>28.58</c:v>
                </c:pt>
                <c:pt idx="388">
                  <c:v>28.41</c:v>
                </c:pt>
                <c:pt idx="389">
                  <c:v>28.22</c:v>
                </c:pt>
                <c:pt idx="390">
                  <c:v>28.46</c:v>
                </c:pt>
                <c:pt idx="391">
                  <c:v>28.74</c:v>
                </c:pt>
                <c:pt idx="392">
                  <c:v>28.65</c:v>
                </c:pt>
                <c:pt idx="393">
                  <c:v>28.55</c:v>
                </c:pt>
                <c:pt idx="394">
                  <c:v>28.7</c:v>
                </c:pt>
                <c:pt idx="395">
                  <c:v>28.73</c:v>
                </c:pt>
                <c:pt idx="396">
                  <c:v>28.68</c:v>
                </c:pt>
                <c:pt idx="397">
                  <c:v>28.53</c:v>
                </c:pt>
                <c:pt idx="398">
                  <c:v>28.42</c:v>
                </c:pt>
                <c:pt idx="399">
                  <c:v>28.46</c:v>
                </c:pt>
                <c:pt idx="400">
                  <c:v>28.44</c:v>
                </c:pt>
                <c:pt idx="401">
                  <c:v>27.83</c:v>
                </c:pt>
                <c:pt idx="402">
                  <c:v>27.85</c:v>
                </c:pt>
                <c:pt idx="403">
                  <c:v>27.74</c:v>
                </c:pt>
                <c:pt idx="404">
                  <c:v>27.16</c:v>
                </c:pt>
                <c:pt idx="405">
                  <c:v>27.31</c:v>
                </c:pt>
                <c:pt idx="406">
                  <c:v>27.32</c:v>
                </c:pt>
                <c:pt idx="407">
                  <c:v>27.48</c:v>
                </c:pt>
                <c:pt idx="408">
                  <c:v>27.31</c:v>
                </c:pt>
                <c:pt idx="409">
                  <c:v>27.3</c:v>
                </c:pt>
                <c:pt idx="410">
                  <c:v>27.52</c:v>
                </c:pt>
                <c:pt idx="411">
                  <c:v>27.7</c:v>
                </c:pt>
                <c:pt idx="412">
                  <c:v>27.68</c:v>
                </c:pt>
                <c:pt idx="413">
                  <c:v>27.46</c:v>
                </c:pt>
                <c:pt idx="414">
                  <c:v>27.45</c:v>
                </c:pt>
                <c:pt idx="415">
                  <c:v>27.25</c:v>
                </c:pt>
                <c:pt idx="416">
                  <c:v>26.72</c:v>
                </c:pt>
                <c:pt idx="417">
                  <c:v>26.57</c:v>
                </c:pt>
                <c:pt idx="418">
                  <c:v>26.45</c:v>
                </c:pt>
                <c:pt idx="419">
                  <c:v>26.79</c:v>
                </c:pt>
                <c:pt idx="420">
                  <c:v>26.34</c:v>
                </c:pt>
                <c:pt idx="421">
                  <c:v>26.41</c:v>
                </c:pt>
                <c:pt idx="422">
                  <c:v>25.92</c:v>
                </c:pt>
                <c:pt idx="423">
                  <c:v>25.84</c:v>
                </c:pt>
                <c:pt idx="424">
                  <c:v>25.18</c:v>
                </c:pt>
                <c:pt idx="425">
                  <c:v>25.56</c:v>
                </c:pt>
                <c:pt idx="426">
                  <c:v>25.48</c:v>
                </c:pt>
                <c:pt idx="427">
                  <c:v>25.43</c:v>
                </c:pt>
                <c:pt idx="428">
                  <c:v>25.76</c:v>
                </c:pt>
                <c:pt idx="429">
                  <c:v>25.77</c:v>
                </c:pt>
                <c:pt idx="430">
                  <c:v>26.12</c:v>
                </c:pt>
                <c:pt idx="431">
                  <c:v>25.91</c:v>
                </c:pt>
                <c:pt idx="432">
                  <c:v>25.62</c:v>
                </c:pt>
                <c:pt idx="433">
                  <c:v>25.69</c:v>
                </c:pt>
                <c:pt idx="434">
                  <c:v>25.68</c:v>
                </c:pt>
                <c:pt idx="435">
                  <c:v>25.97</c:v>
                </c:pt>
                <c:pt idx="436">
                  <c:v>25.55</c:v>
                </c:pt>
                <c:pt idx="437">
                  <c:v>25.38</c:v>
                </c:pt>
                <c:pt idx="438">
                  <c:v>25.28</c:v>
                </c:pt>
                <c:pt idx="439">
                  <c:v>25.25</c:v>
                </c:pt>
                <c:pt idx="440">
                  <c:v>25.23</c:v>
                </c:pt>
                <c:pt idx="441">
                  <c:v>25.38</c:v>
                </c:pt>
                <c:pt idx="442">
                  <c:v>25.67</c:v>
                </c:pt>
                <c:pt idx="443">
                  <c:v>26.41</c:v>
                </c:pt>
                <c:pt idx="444">
                  <c:v>26.74</c:v>
                </c:pt>
                <c:pt idx="445">
                  <c:v>26.52</c:v>
                </c:pt>
                <c:pt idx="446">
                  <c:v>26.78</c:v>
                </c:pt>
                <c:pt idx="447">
                  <c:v>27.07</c:v>
                </c:pt>
                <c:pt idx="448">
                  <c:v>27.21</c:v>
                </c:pt>
                <c:pt idx="449">
                  <c:v>27.59</c:v>
                </c:pt>
                <c:pt idx="450">
                  <c:v>28.04</c:v>
                </c:pt>
                <c:pt idx="451">
                  <c:v>27.36</c:v>
                </c:pt>
                <c:pt idx="452">
                  <c:v>27.82</c:v>
                </c:pt>
                <c:pt idx="453">
                  <c:v>27.8</c:v>
                </c:pt>
                <c:pt idx="454">
                  <c:v>27.8</c:v>
                </c:pt>
                <c:pt idx="455">
                  <c:v>27.29</c:v>
                </c:pt>
                <c:pt idx="456">
                  <c:v>27.18</c:v>
                </c:pt>
                <c:pt idx="457">
                  <c:v>27.14</c:v>
                </c:pt>
                <c:pt idx="458">
                  <c:v>26.76</c:v>
                </c:pt>
                <c:pt idx="459">
                  <c:v>26.44</c:v>
                </c:pt>
                <c:pt idx="460">
                  <c:v>26.79</c:v>
                </c:pt>
                <c:pt idx="461">
                  <c:v>26.69</c:v>
                </c:pt>
                <c:pt idx="462">
                  <c:v>26.73</c:v>
                </c:pt>
                <c:pt idx="463">
                  <c:v>27.2</c:v>
                </c:pt>
                <c:pt idx="464">
                  <c:v>27.74</c:v>
                </c:pt>
                <c:pt idx="465">
                  <c:v>27.55</c:v>
                </c:pt>
                <c:pt idx="466">
                  <c:v>27.77</c:v>
                </c:pt>
                <c:pt idx="467">
                  <c:v>28.08</c:v>
                </c:pt>
                <c:pt idx="468">
                  <c:v>27.74</c:v>
                </c:pt>
                <c:pt idx="469">
                  <c:v>27.57</c:v>
                </c:pt>
                <c:pt idx="470">
                  <c:v>27.92</c:v>
                </c:pt>
                <c:pt idx="471">
                  <c:v>28.06</c:v>
                </c:pt>
                <c:pt idx="472">
                  <c:v>28.19</c:v>
                </c:pt>
                <c:pt idx="473">
                  <c:v>28.32</c:v>
                </c:pt>
                <c:pt idx="474">
                  <c:v>28.85</c:v>
                </c:pt>
                <c:pt idx="475">
                  <c:v>28.8</c:v>
                </c:pt>
                <c:pt idx="476">
                  <c:v>28.98</c:v>
                </c:pt>
                <c:pt idx="477">
                  <c:v>28.09</c:v>
                </c:pt>
                <c:pt idx="478">
                  <c:v>28.45</c:v>
                </c:pt>
                <c:pt idx="479">
                  <c:v>28.16</c:v>
                </c:pt>
                <c:pt idx="480">
                  <c:v>28.25</c:v>
                </c:pt>
                <c:pt idx="481">
                  <c:v>28.29</c:v>
                </c:pt>
                <c:pt idx="482">
                  <c:v>28.72</c:v>
                </c:pt>
                <c:pt idx="483">
                  <c:v>28.85</c:v>
                </c:pt>
                <c:pt idx="484">
                  <c:v>28.82</c:v>
                </c:pt>
                <c:pt idx="485">
                  <c:v>28.9</c:v>
                </c:pt>
                <c:pt idx="486">
                  <c:v>29.09</c:v>
                </c:pt>
                <c:pt idx="487">
                  <c:v>29.05</c:v>
                </c:pt>
                <c:pt idx="488">
                  <c:v>29.24</c:v>
                </c:pt>
                <c:pt idx="489">
                  <c:v>28.94</c:v>
                </c:pt>
                <c:pt idx="490">
                  <c:v>28.68</c:v>
                </c:pt>
                <c:pt idx="491">
                  <c:v>29.14</c:v>
                </c:pt>
                <c:pt idx="492">
                  <c:v>29.04</c:v>
                </c:pt>
                <c:pt idx="493">
                  <c:v>28.95</c:v>
                </c:pt>
                <c:pt idx="494">
                  <c:v>29.02</c:v>
                </c:pt>
                <c:pt idx="495">
                  <c:v>29.31</c:v>
                </c:pt>
                <c:pt idx="496">
                  <c:v>28.49</c:v>
                </c:pt>
                <c:pt idx="497">
                  <c:v>28.32</c:v>
                </c:pt>
                <c:pt idx="498">
                  <c:v>27.93</c:v>
                </c:pt>
                <c:pt idx="499">
                  <c:v>27.87</c:v>
                </c:pt>
                <c:pt idx="500">
                  <c:v>27.94</c:v>
                </c:pt>
                <c:pt idx="501">
                  <c:v>27.66</c:v>
                </c:pt>
                <c:pt idx="502">
                  <c:v>27.63</c:v>
                </c:pt>
                <c:pt idx="503">
                  <c:v>27.33</c:v>
                </c:pt>
                <c:pt idx="504">
                  <c:v>27.36</c:v>
                </c:pt>
                <c:pt idx="505">
                  <c:v>27.29</c:v>
                </c:pt>
                <c:pt idx="506">
                  <c:v>27.19</c:v>
                </c:pt>
                <c:pt idx="507">
                  <c:v>27.31</c:v>
                </c:pt>
                <c:pt idx="508">
                  <c:v>27.17</c:v>
                </c:pt>
                <c:pt idx="509">
                  <c:v>27.58</c:v>
                </c:pt>
                <c:pt idx="510">
                  <c:v>27.38</c:v>
                </c:pt>
                <c:pt idx="511">
                  <c:v>27.59</c:v>
                </c:pt>
                <c:pt idx="512">
                  <c:v>27.66</c:v>
                </c:pt>
                <c:pt idx="513">
                  <c:v>27.79</c:v>
                </c:pt>
                <c:pt idx="514">
                  <c:v>27.93</c:v>
                </c:pt>
                <c:pt idx="515">
                  <c:v>27.8</c:v>
                </c:pt>
                <c:pt idx="516">
                  <c:v>26.99</c:v>
                </c:pt>
                <c:pt idx="517">
                  <c:v>27.14</c:v>
                </c:pt>
                <c:pt idx="518">
                  <c:v>27.1</c:v>
                </c:pt>
                <c:pt idx="519">
                  <c:v>27.6</c:v>
                </c:pt>
                <c:pt idx="520">
                  <c:v>27.7</c:v>
                </c:pt>
                <c:pt idx="521">
                  <c:v>27.57</c:v>
                </c:pt>
                <c:pt idx="522">
                  <c:v>27.64</c:v>
                </c:pt>
                <c:pt idx="523">
                  <c:v>27.92</c:v>
                </c:pt>
                <c:pt idx="524">
                  <c:v>27.84</c:v>
                </c:pt>
                <c:pt idx="525">
                  <c:v>27.48</c:v>
                </c:pt>
                <c:pt idx="526">
                  <c:v>27.47</c:v>
                </c:pt>
                <c:pt idx="527">
                  <c:v>27.02</c:v>
                </c:pt>
                <c:pt idx="528">
                  <c:v>27.08</c:v>
                </c:pt>
                <c:pt idx="529">
                  <c:v>26.92</c:v>
                </c:pt>
                <c:pt idx="530">
                  <c:v>26.81</c:v>
                </c:pt>
                <c:pt idx="531">
                  <c:v>26.95</c:v>
                </c:pt>
                <c:pt idx="532">
                  <c:v>27.01</c:v>
                </c:pt>
                <c:pt idx="533">
                  <c:v>27.41</c:v>
                </c:pt>
                <c:pt idx="534">
                  <c:v>27.29</c:v>
                </c:pt>
                <c:pt idx="535">
                  <c:v>27.23</c:v>
                </c:pt>
                <c:pt idx="536">
                  <c:v>27.22</c:v>
                </c:pt>
                <c:pt idx="537">
                  <c:v>27.3</c:v>
                </c:pt>
                <c:pt idx="538">
                  <c:v>27.2</c:v>
                </c:pt>
                <c:pt idx="539">
                  <c:v>26.89</c:v>
                </c:pt>
                <c:pt idx="540">
                  <c:v>26.75</c:v>
                </c:pt>
                <c:pt idx="541">
                  <c:v>26.94</c:v>
                </c:pt>
                <c:pt idx="542">
                  <c:v>27.09</c:v>
                </c:pt>
                <c:pt idx="543">
                  <c:v>26.87</c:v>
                </c:pt>
                <c:pt idx="544">
                  <c:v>26.68</c:v>
                </c:pt>
                <c:pt idx="545">
                  <c:v>26.94</c:v>
                </c:pt>
                <c:pt idx="546">
                  <c:v>26.91</c:v>
                </c:pt>
                <c:pt idx="547">
                  <c:v>26.99</c:v>
                </c:pt>
                <c:pt idx="548">
                  <c:v>27.45</c:v>
                </c:pt>
                <c:pt idx="549">
                  <c:v>27.55</c:v>
                </c:pt>
                <c:pt idx="550">
                  <c:v>27.37</c:v>
                </c:pt>
                <c:pt idx="551">
                  <c:v>27.11</c:v>
                </c:pt>
                <c:pt idx="552">
                  <c:v>27.31</c:v>
                </c:pt>
                <c:pt idx="553">
                  <c:v>27.37</c:v>
                </c:pt>
                <c:pt idx="554">
                  <c:v>27.48</c:v>
                </c:pt>
                <c:pt idx="555">
                  <c:v>27.49</c:v>
                </c:pt>
                <c:pt idx="556">
                  <c:v>27.4</c:v>
                </c:pt>
                <c:pt idx="557">
                  <c:v>27.7</c:v>
                </c:pt>
                <c:pt idx="558">
                  <c:v>27.16</c:v>
                </c:pt>
                <c:pt idx="559">
                  <c:v>27.34</c:v>
                </c:pt>
                <c:pt idx="560">
                  <c:v>27.31</c:v>
                </c:pt>
                <c:pt idx="561">
                  <c:v>27.3</c:v>
                </c:pt>
                <c:pt idx="562">
                  <c:v>27.36</c:v>
                </c:pt>
                <c:pt idx="563">
                  <c:v>27.34</c:v>
                </c:pt>
                <c:pt idx="564">
                  <c:v>27.12</c:v>
                </c:pt>
                <c:pt idx="565">
                  <c:v>27.19</c:v>
                </c:pt>
                <c:pt idx="566">
                  <c:v>27.31</c:v>
                </c:pt>
                <c:pt idx="567">
                  <c:v>27.33</c:v>
                </c:pt>
                <c:pt idx="568">
                  <c:v>27.26</c:v>
                </c:pt>
                <c:pt idx="569">
                  <c:v>27.27</c:v>
                </c:pt>
                <c:pt idx="570">
                  <c:v>27.31</c:v>
                </c:pt>
                <c:pt idx="571">
                  <c:v>27.37</c:v>
                </c:pt>
                <c:pt idx="572">
                  <c:v>27.58</c:v>
                </c:pt>
                <c:pt idx="573">
                  <c:v>27.61</c:v>
                </c:pt>
                <c:pt idx="574">
                  <c:v>27.73</c:v>
                </c:pt>
                <c:pt idx="575">
                  <c:v>28.06</c:v>
                </c:pt>
                <c:pt idx="576">
                  <c:v>28.03</c:v>
                </c:pt>
                <c:pt idx="577">
                  <c:v>27.51</c:v>
                </c:pt>
                <c:pt idx="578">
                  <c:v>27.73</c:v>
                </c:pt>
                <c:pt idx="579">
                  <c:v>27.88</c:v>
                </c:pt>
                <c:pt idx="580">
                  <c:v>27.97</c:v>
                </c:pt>
                <c:pt idx="581">
                  <c:v>27.95</c:v>
                </c:pt>
                <c:pt idx="582">
                  <c:v>28.1</c:v>
                </c:pt>
                <c:pt idx="583">
                  <c:v>28.08</c:v>
                </c:pt>
                <c:pt idx="584">
                  <c:v>28.1</c:v>
                </c:pt>
                <c:pt idx="585">
                  <c:v>27.94</c:v>
                </c:pt>
                <c:pt idx="586">
                  <c:v>28.08</c:v>
                </c:pt>
                <c:pt idx="587">
                  <c:v>28.28</c:v>
                </c:pt>
                <c:pt idx="588">
                  <c:v>28.27</c:v>
                </c:pt>
                <c:pt idx="589">
                  <c:v>27.97</c:v>
                </c:pt>
                <c:pt idx="590">
                  <c:v>27.75</c:v>
                </c:pt>
                <c:pt idx="591">
                  <c:v>27.64</c:v>
                </c:pt>
                <c:pt idx="592">
                  <c:v>27.89</c:v>
                </c:pt>
                <c:pt idx="593">
                  <c:v>27.88</c:v>
                </c:pt>
                <c:pt idx="594">
                  <c:v>28.04</c:v>
                </c:pt>
                <c:pt idx="595">
                  <c:v>28.01</c:v>
                </c:pt>
                <c:pt idx="596">
                  <c:v>27.92</c:v>
                </c:pt>
                <c:pt idx="597">
                  <c:v>28.08</c:v>
                </c:pt>
                <c:pt idx="598">
                  <c:v>28.1</c:v>
                </c:pt>
                <c:pt idx="599">
                  <c:v>28.2</c:v>
                </c:pt>
                <c:pt idx="600">
                  <c:v>28.72</c:v>
                </c:pt>
                <c:pt idx="601">
                  <c:v>28.05</c:v>
                </c:pt>
                <c:pt idx="602">
                  <c:v>28.23</c:v>
                </c:pt>
                <c:pt idx="603">
                  <c:v>28.42</c:v>
                </c:pt>
                <c:pt idx="604">
                  <c:v>28.9</c:v>
                </c:pt>
                <c:pt idx="605">
                  <c:v>28.93</c:v>
                </c:pt>
                <c:pt idx="606">
                  <c:v>29.08</c:v>
                </c:pt>
                <c:pt idx="607">
                  <c:v>29.03</c:v>
                </c:pt>
                <c:pt idx="608">
                  <c:v>29.26</c:v>
                </c:pt>
                <c:pt idx="609">
                  <c:v>29.31</c:v>
                </c:pt>
                <c:pt idx="610">
                  <c:v>29</c:v>
                </c:pt>
                <c:pt idx="611">
                  <c:v>29.16</c:v>
                </c:pt>
                <c:pt idx="612">
                  <c:v>29.27</c:v>
                </c:pt>
                <c:pt idx="613">
                  <c:v>28.98</c:v>
                </c:pt>
                <c:pt idx="614">
                  <c:v>28.66</c:v>
                </c:pt>
                <c:pt idx="615">
                  <c:v>28.73</c:v>
                </c:pt>
                <c:pt idx="616">
                  <c:v>29.06</c:v>
                </c:pt>
                <c:pt idx="617">
                  <c:v>29.35</c:v>
                </c:pt>
                <c:pt idx="618">
                  <c:v>29.36</c:v>
                </c:pt>
                <c:pt idx="619">
                  <c:v>29.55</c:v>
                </c:pt>
                <c:pt idx="620">
                  <c:v>29.52</c:v>
                </c:pt>
                <c:pt idx="621">
                  <c:v>29.05</c:v>
                </c:pt>
                <c:pt idx="622">
                  <c:v>28.78</c:v>
                </c:pt>
                <c:pt idx="623">
                  <c:v>29.33</c:v>
                </c:pt>
                <c:pt idx="624">
                  <c:v>29.59</c:v>
                </c:pt>
                <c:pt idx="625">
                  <c:v>29.65</c:v>
                </c:pt>
                <c:pt idx="626">
                  <c:v>30.17</c:v>
                </c:pt>
                <c:pt idx="627">
                  <c:v>30.22</c:v>
                </c:pt>
                <c:pt idx="628">
                  <c:v>30.12</c:v>
                </c:pt>
                <c:pt idx="629">
                  <c:v>30.38</c:v>
                </c:pt>
                <c:pt idx="630">
                  <c:v>30.39</c:v>
                </c:pt>
                <c:pt idx="631">
                  <c:v>30.19</c:v>
                </c:pt>
                <c:pt idx="632">
                  <c:v>29.96</c:v>
                </c:pt>
                <c:pt idx="633">
                  <c:v>30.34</c:v>
                </c:pt>
                <c:pt idx="634">
                  <c:v>30.39</c:v>
                </c:pt>
                <c:pt idx="635">
                  <c:v>30.45</c:v>
                </c:pt>
                <c:pt idx="636">
                  <c:v>30.69</c:v>
                </c:pt>
                <c:pt idx="637">
                  <c:v>30.82</c:v>
                </c:pt>
                <c:pt idx="638">
                  <c:v>31.04</c:v>
                </c:pt>
                <c:pt idx="639">
                  <c:v>31.35</c:v>
                </c:pt>
                <c:pt idx="640">
                  <c:v>30.97</c:v>
                </c:pt>
                <c:pt idx="641">
                  <c:v>30.93</c:v>
                </c:pt>
                <c:pt idx="642">
                  <c:v>31.31</c:v>
                </c:pt>
                <c:pt idx="643">
                  <c:v>31.72</c:v>
                </c:pt>
                <c:pt idx="644">
                  <c:v>30.82</c:v>
                </c:pt>
                <c:pt idx="645">
                  <c:v>30.91</c:v>
                </c:pt>
                <c:pt idx="646">
                  <c:v>31.01</c:v>
                </c:pt>
                <c:pt idx="647">
                  <c:v>30.74</c:v>
                </c:pt>
                <c:pt idx="648">
                  <c:v>29.75</c:v>
                </c:pt>
                <c:pt idx="649">
                  <c:v>29.75</c:v>
                </c:pt>
                <c:pt idx="650">
                  <c:v>29.06</c:v>
                </c:pt>
                <c:pt idx="651">
                  <c:v>28.64</c:v>
                </c:pt>
                <c:pt idx="652">
                  <c:v>28.88</c:v>
                </c:pt>
                <c:pt idx="653">
                  <c:v>28.74</c:v>
                </c:pt>
                <c:pt idx="654">
                  <c:v>27.51</c:v>
                </c:pt>
                <c:pt idx="655">
                  <c:v>25.23</c:v>
                </c:pt>
                <c:pt idx="656">
                  <c:v>26.78</c:v>
                </c:pt>
                <c:pt idx="657">
                  <c:v>27.25</c:v>
                </c:pt>
                <c:pt idx="658">
                  <c:v>27.37</c:v>
                </c:pt>
                <c:pt idx="659">
                  <c:v>27.27</c:v>
                </c:pt>
                <c:pt idx="660">
                  <c:v>26.42</c:v>
                </c:pt>
                <c:pt idx="661">
                  <c:v>26.53</c:v>
                </c:pt>
                <c:pt idx="662">
                  <c:v>25.57</c:v>
                </c:pt>
                <c:pt idx="663">
                  <c:v>26.22</c:v>
                </c:pt>
                <c:pt idx="664">
                  <c:v>26.89</c:v>
                </c:pt>
                <c:pt idx="665">
                  <c:v>26.66</c:v>
                </c:pt>
                <c:pt idx="666">
                  <c:v>26.3</c:v>
                </c:pt>
                <c:pt idx="667">
                  <c:v>25.56</c:v>
                </c:pt>
                <c:pt idx="668">
                  <c:v>25.97</c:v>
                </c:pt>
                <c:pt idx="669">
                  <c:v>26.57</c:v>
                </c:pt>
                <c:pt idx="670">
                  <c:v>26.2</c:v>
                </c:pt>
                <c:pt idx="671">
                  <c:v>25.93</c:v>
                </c:pt>
                <c:pt idx="672">
                  <c:v>25.9</c:v>
                </c:pt>
                <c:pt idx="673">
                  <c:v>25.79</c:v>
                </c:pt>
                <c:pt idx="674">
                  <c:v>25.08</c:v>
                </c:pt>
                <c:pt idx="675">
                  <c:v>24.96</c:v>
                </c:pt>
                <c:pt idx="676">
                  <c:v>25.15</c:v>
                </c:pt>
                <c:pt idx="677">
                  <c:v>24.11</c:v>
                </c:pt>
                <c:pt idx="678">
                  <c:v>23.53</c:v>
                </c:pt>
                <c:pt idx="679">
                  <c:v>20.81</c:v>
                </c:pt>
                <c:pt idx="680">
                  <c:v>20.39</c:v>
                </c:pt>
                <c:pt idx="681">
                  <c:v>19.82</c:v>
                </c:pt>
                <c:pt idx="682">
                  <c:v>19.5</c:v>
                </c:pt>
                <c:pt idx="683">
                  <c:v>20.83</c:v>
                </c:pt>
                <c:pt idx="684">
                  <c:v>20.170000000000002</c:v>
                </c:pt>
                <c:pt idx="685">
                  <c:v>19.66</c:v>
                </c:pt>
                <c:pt idx="686">
                  <c:v>19.66</c:v>
                </c:pt>
                <c:pt idx="687">
                  <c:v>18.829999999999998</c:v>
                </c:pt>
                <c:pt idx="688">
                  <c:v>17.36</c:v>
                </c:pt>
                <c:pt idx="689">
                  <c:v>15.44</c:v>
                </c:pt>
                <c:pt idx="690">
                  <c:v>16.16</c:v>
                </c:pt>
                <c:pt idx="691">
                  <c:v>16.45</c:v>
                </c:pt>
                <c:pt idx="692">
                  <c:v>17.68</c:v>
                </c:pt>
                <c:pt idx="693">
                  <c:v>16.78</c:v>
                </c:pt>
                <c:pt idx="694">
                  <c:v>16.55</c:v>
                </c:pt>
                <c:pt idx="695">
                  <c:v>15.73</c:v>
                </c:pt>
                <c:pt idx="696">
                  <c:v>16.47</c:v>
                </c:pt>
                <c:pt idx="697">
                  <c:v>16.010000000000002</c:v>
                </c:pt>
                <c:pt idx="698">
                  <c:v>14.77</c:v>
                </c:pt>
                <c:pt idx="699">
                  <c:v>15.12</c:v>
                </c:pt>
                <c:pt idx="700">
                  <c:v>14.17</c:v>
                </c:pt>
                <c:pt idx="701">
                  <c:v>15.11</c:v>
                </c:pt>
                <c:pt idx="702">
                  <c:v>14.55</c:v>
                </c:pt>
                <c:pt idx="703">
                  <c:v>14.6</c:v>
                </c:pt>
                <c:pt idx="704">
                  <c:v>13.95</c:v>
                </c:pt>
                <c:pt idx="705">
                  <c:v>13.26</c:v>
                </c:pt>
                <c:pt idx="706">
                  <c:v>12.27</c:v>
                </c:pt>
                <c:pt idx="707">
                  <c:v>11.98</c:v>
                </c:pt>
                <c:pt idx="708">
                  <c:v>12.09</c:v>
                </c:pt>
                <c:pt idx="709">
                  <c:v>13.16</c:v>
                </c:pt>
                <c:pt idx="710">
                  <c:v>12.28</c:v>
                </c:pt>
                <c:pt idx="711">
                  <c:v>12.85</c:v>
                </c:pt>
                <c:pt idx="712">
                  <c:v>13.1</c:v>
                </c:pt>
                <c:pt idx="713">
                  <c:v>14.01</c:v>
                </c:pt>
                <c:pt idx="714">
                  <c:v>12.65</c:v>
                </c:pt>
                <c:pt idx="715">
                  <c:v>12.72</c:v>
                </c:pt>
                <c:pt idx="716">
                  <c:v>13.2</c:v>
                </c:pt>
                <c:pt idx="717">
                  <c:v>13.73</c:v>
                </c:pt>
                <c:pt idx="718">
                  <c:v>13.28</c:v>
                </c:pt>
                <c:pt idx="719">
                  <c:v>12.78</c:v>
                </c:pt>
                <c:pt idx="720">
                  <c:v>13.94</c:v>
                </c:pt>
                <c:pt idx="721">
                  <c:v>12.13</c:v>
                </c:pt>
                <c:pt idx="722">
                  <c:v>12.25</c:v>
                </c:pt>
                <c:pt idx="723">
                  <c:v>12.02</c:v>
                </c:pt>
                <c:pt idx="724">
                  <c:v>11.44</c:v>
                </c:pt>
                <c:pt idx="725">
                  <c:v>10.42</c:v>
                </c:pt>
                <c:pt idx="726">
                  <c:v>11.27</c:v>
                </c:pt>
                <c:pt idx="727">
                  <c:v>11.52</c:v>
                </c:pt>
                <c:pt idx="728">
                  <c:v>11.75</c:v>
                </c:pt>
                <c:pt idx="729">
                  <c:v>12.74</c:v>
                </c:pt>
                <c:pt idx="730">
                  <c:v>14.33</c:v>
                </c:pt>
                <c:pt idx="731">
                  <c:v>12.47</c:v>
                </c:pt>
                <c:pt idx="732">
                  <c:v>13</c:v>
                </c:pt>
                <c:pt idx="733">
                  <c:v>13.48</c:v>
                </c:pt>
                <c:pt idx="734">
                  <c:v>13.61</c:v>
                </c:pt>
                <c:pt idx="735">
                  <c:v>12.97</c:v>
                </c:pt>
                <c:pt idx="736">
                  <c:v>12.7</c:v>
                </c:pt>
                <c:pt idx="737">
                  <c:v>11.43</c:v>
                </c:pt>
                <c:pt idx="738">
                  <c:v>11.83</c:v>
                </c:pt>
                <c:pt idx="739">
                  <c:v>11.92</c:v>
                </c:pt>
                <c:pt idx="740">
                  <c:v>12.57</c:v>
                </c:pt>
                <c:pt idx="741">
                  <c:v>13.2</c:v>
                </c:pt>
                <c:pt idx="742">
                  <c:v>13.21</c:v>
                </c:pt>
                <c:pt idx="743">
                  <c:v>12.98</c:v>
                </c:pt>
                <c:pt idx="744">
                  <c:v>13.39</c:v>
                </c:pt>
                <c:pt idx="745">
                  <c:v>13.36</c:v>
                </c:pt>
                <c:pt idx="746">
                  <c:v>13.51</c:v>
                </c:pt>
                <c:pt idx="747">
                  <c:v>13.34</c:v>
                </c:pt>
                <c:pt idx="748">
                  <c:v>13.81</c:v>
                </c:pt>
                <c:pt idx="749">
                  <c:v>14.73</c:v>
                </c:pt>
                <c:pt idx="750">
                  <c:v>14.33</c:v>
                </c:pt>
                <c:pt idx="751">
                  <c:v>14.32</c:v>
                </c:pt>
                <c:pt idx="752">
                  <c:v>15.21</c:v>
                </c:pt>
                <c:pt idx="753">
                  <c:v>15.74</c:v>
                </c:pt>
                <c:pt idx="754">
                  <c:v>15.86</c:v>
                </c:pt>
                <c:pt idx="755">
                  <c:v>15.77</c:v>
                </c:pt>
                <c:pt idx="756">
                  <c:v>15.89</c:v>
                </c:pt>
                <c:pt idx="757">
                  <c:v>15.51</c:v>
                </c:pt>
                <c:pt idx="758">
                  <c:v>15.68</c:v>
                </c:pt>
                <c:pt idx="759">
                  <c:v>16.16</c:v>
                </c:pt>
                <c:pt idx="760">
                  <c:v>17.16</c:v>
                </c:pt>
                <c:pt idx="761">
                  <c:v>16.04</c:v>
                </c:pt>
                <c:pt idx="762">
                  <c:v>15.16</c:v>
                </c:pt>
                <c:pt idx="763">
                  <c:v>15.59</c:v>
                </c:pt>
                <c:pt idx="764">
                  <c:v>15.1</c:v>
                </c:pt>
                <c:pt idx="765">
                  <c:v>14.83</c:v>
                </c:pt>
                <c:pt idx="766">
                  <c:v>14.54</c:v>
                </c:pt>
                <c:pt idx="767">
                  <c:v>14.3</c:v>
                </c:pt>
                <c:pt idx="768">
                  <c:v>13.81</c:v>
                </c:pt>
                <c:pt idx="769">
                  <c:v>13.87</c:v>
                </c:pt>
                <c:pt idx="770">
                  <c:v>13.1</c:v>
                </c:pt>
                <c:pt idx="771">
                  <c:v>13.23</c:v>
                </c:pt>
                <c:pt idx="772">
                  <c:v>12.76</c:v>
                </c:pt>
                <c:pt idx="773">
                  <c:v>12.63</c:v>
                </c:pt>
                <c:pt idx="774">
                  <c:v>12.56</c:v>
                </c:pt>
                <c:pt idx="775">
                  <c:v>13.49</c:v>
                </c:pt>
                <c:pt idx="776">
                  <c:v>13.66</c:v>
                </c:pt>
                <c:pt idx="777">
                  <c:v>13.81</c:v>
                </c:pt>
                <c:pt idx="778">
                  <c:v>13.66</c:v>
                </c:pt>
                <c:pt idx="779">
                  <c:v>13.74</c:v>
                </c:pt>
                <c:pt idx="780">
                  <c:v>13.65</c:v>
                </c:pt>
                <c:pt idx="781">
                  <c:v>13.76</c:v>
                </c:pt>
                <c:pt idx="782">
                  <c:v>14.69</c:v>
                </c:pt>
                <c:pt idx="783">
                  <c:v>13</c:v>
                </c:pt>
                <c:pt idx="784">
                  <c:v>12.88</c:v>
                </c:pt>
                <c:pt idx="785">
                  <c:v>13.26</c:v>
                </c:pt>
                <c:pt idx="786">
                  <c:v>13.14</c:v>
                </c:pt>
                <c:pt idx="787">
                  <c:v>13.4</c:v>
                </c:pt>
                <c:pt idx="788">
                  <c:v>12.78</c:v>
                </c:pt>
                <c:pt idx="789">
                  <c:v>12.38</c:v>
                </c:pt>
                <c:pt idx="790">
                  <c:v>11.99</c:v>
                </c:pt>
                <c:pt idx="791">
                  <c:v>11.19</c:v>
                </c:pt>
                <c:pt idx="792">
                  <c:v>11.22</c:v>
                </c:pt>
                <c:pt idx="793">
                  <c:v>10.77</c:v>
                </c:pt>
                <c:pt idx="794">
                  <c:v>11.25</c:v>
                </c:pt>
                <c:pt idx="795">
                  <c:v>11.13</c:v>
                </c:pt>
                <c:pt idx="796">
                  <c:v>11.04</c:v>
                </c:pt>
                <c:pt idx="797">
                  <c:v>12.11</c:v>
                </c:pt>
                <c:pt idx="798">
                  <c:v>12.61</c:v>
                </c:pt>
                <c:pt idx="799">
                  <c:v>12.4</c:v>
                </c:pt>
                <c:pt idx="800">
                  <c:v>12.86</c:v>
                </c:pt>
                <c:pt idx="801">
                  <c:v>13.09</c:v>
                </c:pt>
                <c:pt idx="802">
                  <c:v>11.07</c:v>
                </c:pt>
                <c:pt idx="803">
                  <c:v>11.07</c:v>
                </c:pt>
                <c:pt idx="804">
                  <c:v>11.07</c:v>
                </c:pt>
                <c:pt idx="805">
                  <c:v>10.9</c:v>
                </c:pt>
                <c:pt idx="806">
                  <c:v>11.07</c:v>
                </c:pt>
                <c:pt idx="807">
                  <c:v>11.41</c:v>
                </c:pt>
                <c:pt idx="808">
                  <c:v>11.73</c:v>
                </c:pt>
                <c:pt idx="809">
                  <c:v>11.15</c:v>
                </c:pt>
                <c:pt idx="810">
                  <c:v>11.55</c:v>
                </c:pt>
                <c:pt idx="811">
                  <c:v>13.29</c:v>
                </c:pt>
                <c:pt idx="812">
                  <c:v>15.02</c:v>
                </c:pt>
                <c:pt idx="813">
                  <c:v>14.97</c:v>
                </c:pt>
                <c:pt idx="814">
                  <c:v>15.32</c:v>
                </c:pt>
                <c:pt idx="815">
                  <c:v>14.83</c:v>
                </c:pt>
                <c:pt idx="816">
                  <c:v>14.91</c:v>
                </c:pt>
                <c:pt idx="817">
                  <c:v>15.35</c:v>
                </c:pt>
                <c:pt idx="818">
                  <c:v>15.28</c:v>
                </c:pt>
                <c:pt idx="819">
                  <c:v>15.42</c:v>
                </c:pt>
                <c:pt idx="820">
                  <c:v>15.82</c:v>
                </c:pt>
                <c:pt idx="821">
                  <c:v>15.61</c:v>
                </c:pt>
                <c:pt idx="822">
                  <c:v>14.87</c:v>
                </c:pt>
                <c:pt idx="823">
                  <c:v>15.26</c:v>
                </c:pt>
                <c:pt idx="824">
                  <c:v>15.26</c:v>
                </c:pt>
                <c:pt idx="825">
                  <c:v>15.26</c:v>
                </c:pt>
                <c:pt idx="826">
                  <c:v>15.51</c:v>
                </c:pt>
                <c:pt idx="827">
                  <c:v>15.83</c:v>
                </c:pt>
                <c:pt idx="828">
                  <c:v>15.79</c:v>
                </c:pt>
                <c:pt idx="829">
                  <c:v>15.81</c:v>
                </c:pt>
                <c:pt idx="830">
                  <c:v>15.9</c:v>
                </c:pt>
                <c:pt idx="831">
                  <c:v>16.46</c:v>
                </c:pt>
                <c:pt idx="832">
                  <c:v>16.13</c:v>
                </c:pt>
                <c:pt idx="833">
                  <c:v>16.21</c:v>
                </c:pt>
                <c:pt idx="834">
                  <c:v>16.37</c:v>
                </c:pt>
                <c:pt idx="835">
                  <c:v>15.62</c:v>
                </c:pt>
                <c:pt idx="836">
                  <c:v>15.27</c:v>
                </c:pt>
                <c:pt idx="837">
                  <c:v>14.88</c:v>
                </c:pt>
                <c:pt idx="838">
                  <c:v>14.99</c:v>
                </c:pt>
                <c:pt idx="839">
                  <c:v>15.06</c:v>
                </c:pt>
                <c:pt idx="840">
                  <c:v>14.34</c:v>
                </c:pt>
                <c:pt idx="841">
                  <c:v>13.97</c:v>
                </c:pt>
                <c:pt idx="842">
                  <c:v>14</c:v>
                </c:pt>
                <c:pt idx="843">
                  <c:v>14.56</c:v>
                </c:pt>
                <c:pt idx="844">
                  <c:v>14.48</c:v>
                </c:pt>
                <c:pt idx="845">
                  <c:v>13.97</c:v>
                </c:pt>
                <c:pt idx="846">
                  <c:v>13.97</c:v>
                </c:pt>
                <c:pt idx="847">
                  <c:v>13.97</c:v>
                </c:pt>
                <c:pt idx="848">
                  <c:v>13.97</c:v>
                </c:pt>
                <c:pt idx="849">
                  <c:v>14.43</c:v>
                </c:pt>
                <c:pt idx="850">
                  <c:v>14.89</c:v>
                </c:pt>
                <c:pt idx="851">
                  <c:v>14.77</c:v>
                </c:pt>
                <c:pt idx="852">
                  <c:v>15.16</c:v>
                </c:pt>
                <c:pt idx="853">
                  <c:v>15.36</c:v>
                </c:pt>
                <c:pt idx="854">
                  <c:v>14.87</c:v>
                </c:pt>
                <c:pt idx="855">
                  <c:v>14.82</c:v>
                </c:pt>
                <c:pt idx="856">
                  <c:v>15.4</c:v>
                </c:pt>
                <c:pt idx="857">
                  <c:v>15.41</c:v>
                </c:pt>
                <c:pt idx="858">
                  <c:v>15.1</c:v>
                </c:pt>
                <c:pt idx="859">
                  <c:v>14.93</c:v>
                </c:pt>
                <c:pt idx="860">
                  <c:v>14.37</c:v>
                </c:pt>
                <c:pt idx="861">
                  <c:v>14.6</c:v>
                </c:pt>
                <c:pt idx="862">
                  <c:v>14.85</c:v>
                </c:pt>
                <c:pt idx="863">
                  <c:v>14.53</c:v>
                </c:pt>
                <c:pt idx="864">
                  <c:v>14.8</c:v>
                </c:pt>
                <c:pt idx="865">
                  <c:v>15.13</c:v>
                </c:pt>
                <c:pt idx="866">
                  <c:v>15.19</c:v>
                </c:pt>
                <c:pt idx="867">
                  <c:v>15.19</c:v>
                </c:pt>
                <c:pt idx="868">
                  <c:v>15.19</c:v>
                </c:pt>
                <c:pt idx="869">
                  <c:v>15.02</c:v>
                </c:pt>
                <c:pt idx="870">
                  <c:v>14.41</c:v>
                </c:pt>
                <c:pt idx="871">
                  <c:v>14.13</c:v>
                </c:pt>
                <c:pt idx="872">
                  <c:v>13.73</c:v>
                </c:pt>
                <c:pt idx="873">
                  <c:v>15.04</c:v>
                </c:pt>
                <c:pt idx="874">
                  <c:v>15.27</c:v>
                </c:pt>
                <c:pt idx="875">
                  <c:v>14.71</c:v>
                </c:pt>
                <c:pt idx="876">
                  <c:v>14.96</c:v>
                </c:pt>
                <c:pt idx="877">
                  <c:v>14.96</c:v>
                </c:pt>
                <c:pt idx="878">
                  <c:v>15.08</c:v>
                </c:pt>
                <c:pt idx="879">
                  <c:v>15.17</c:v>
                </c:pt>
                <c:pt idx="880">
                  <c:v>15.34</c:v>
                </c:pt>
                <c:pt idx="881">
                  <c:v>15.41</c:v>
                </c:pt>
                <c:pt idx="882">
                  <c:v>15.35</c:v>
                </c:pt>
                <c:pt idx="883">
                  <c:v>15.51</c:v>
                </c:pt>
                <c:pt idx="884">
                  <c:v>15.64</c:v>
                </c:pt>
                <c:pt idx="885">
                  <c:v>15.62</c:v>
                </c:pt>
                <c:pt idx="886">
                  <c:v>15.59</c:v>
                </c:pt>
                <c:pt idx="887">
                  <c:v>15.48</c:v>
                </c:pt>
                <c:pt idx="888">
                  <c:v>15.08</c:v>
                </c:pt>
                <c:pt idx="889">
                  <c:v>15.08</c:v>
                </c:pt>
                <c:pt idx="890">
                  <c:v>15.08</c:v>
                </c:pt>
                <c:pt idx="891">
                  <c:v>14.95</c:v>
                </c:pt>
                <c:pt idx="892">
                  <c:v>15</c:v>
                </c:pt>
                <c:pt idx="893">
                  <c:v>15.31</c:v>
                </c:pt>
                <c:pt idx="894">
                  <c:v>15.19</c:v>
                </c:pt>
                <c:pt idx="895">
                  <c:v>15.12</c:v>
                </c:pt>
                <c:pt idx="896">
                  <c:v>15.2</c:v>
                </c:pt>
                <c:pt idx="897">
                  <c:v>15.13</c:v>
                </c:pt>
                <c:pt idx="898">
                  <c:v>15.03</c:v>
                </c:pt>
                <c:pt idx="899">
                  <c:v>15</c:v>
                </c:pt>
                <c:pt idx="900">
                  <c:v>15.13</c:v>
                </c:pt>
                <c:pt idx="901">
                  <c:v>15.5</c:v>
                </c:pt>
                <c:pt idx="902">
                  <c:v>16.100000000000001</c:v>
                </c:pt>
                <c:pt idx="903">
                  <c:v>16.36</c:v>
                </c:pt>
                <c:pt idx="904">
                  <c:v>16.100000000000001</c:v>
                </c:pt>
                <c:pt idx="905">
                  <c:v>15.86</c:v>
                </c:pt>
                <c:pt idx="906">
                  <c:v>16.059999999999999</c:v>
                </c:pt>
                <c:pt idx="907">
                  <c:v>16.21</c:v>
                </c:pt>
                <c:pt idx="908">
                  <c:v>16.21</c:v>
                </c:pt>
                <c:pt idx="909">
                  <c:v>16.21</c:v>
                </c:pt>
                <c:pt idx="910">
                  <c:v>16.21</c:v>
                </c:pt>
                <c:pt idx="911">
                  <c:v>17.649999999999999</c:v>
                </c:pt>
                <c:pt idx="912">
                  <c:v>17.649999999999999</c:v>
                </c:pt>
                <c:pt idx="913">
                  <c:v>17.940000000000001</c:v>
                </c:pt>
                <c:pt idx="914">
                  <c:v>18.13</c:v>
                </c:pt>
                <c:pt idx="915">
                  <c:v>17.95</c:v>
                </c:pt>
                <c:pt idx="916">
                  <c:v>18.22</c:v>
                </c:pt>
                <c:pt idx="917">
                  <c:v>18.25</c:v>
                </c:pt>
                <c:pt idx="918">
                  <c:v>18.57</c:v>
                </c:pt>
                <c:pt idx="919">
                  <c:v>18.77</c:v>
                </c:pt>
                <c:pt idx="920">
                  <c:v>19.010000000000002</c:v>
                </c:pt>
                <c:pt idx="921">
                  <c:v>18.89</c:v>
                </c:pt>
                <c:pt idx="922">
                  <c:v>19.13</c:v>
                </c:pt>
                <c:pt idx="923">
                  <c:v>19.14</c:v>
                </c:pt>
                <c:pt idx="924">
                  <c:v>19.100000000000001</c:v>
                </c:pt>
                <c:pt idx="925">
                  <c:v>18.7</c:v>
                </c:pt>
                <c:pt idx="926">
                  <c:v>18.72</c:v>
                </c:pt>
                <c:pt idx="927">
                  <c:v>18.72</c:v>
                </c:pt>
                <c:pt idx="928">
                  <c:v>18.72</c:v>
                </c:pt>
                <c:pt idx="929">
                  <c:v>18.760000000000002</c:v>
                </c:pt>
                <c:pt idx="930">
                  <c:v>18.64</c:v>
                </c:pt>
                <c:pt idx="931">
                  <c:v>18.47</c:v>
                </c:pt>
                <c:pt idx="932">
                  <c:v>18.579999999999998</c:v>
                </c:pt>
                <c:pt idx="933">
                  <c:v>18.66</c:v>
                </c:pt>
                <c:pt idx="934">
                  <c:v>18.75</c:v>
                </c:pt>
                <c:pt idx="935">
                  <c:v>18.54</c:v>
                </c:pt>
                <c:pt idx="936">
                  <c:v>18.36</c:v>
                </c:pt>
                <c:pt idx="937">
                  <c:v>18.260000000000002</c:v>
                </c:pt>
                <c:pt idx="938">
                  <c:v>18.579999999999998</c:v>
                </c:pt>
                <c:pt idx="939">
                  <c:v>18.440000000000001</c:v>
                </c:pt>
                <c:pt idx="940">
                  <c:v>18.34</c:v>
                </c:pt>
                <c:pt idx="941">
                  <c:v>18.45</c:v>
                </c:pt>
                <c:pt idx="942">
                  <c:v>18.059999999999999</c:v>
                </c:pt>
                <c:pt idx="943">
                  <c:v>17.98</c:v>
                </c:pt>
                <c:pt idx="944">
                  <c:v>17.850000000000001</c:v>
                </c:pt>
                <c:pt idx="945">
                  <c:v>17.79</c:v>
                </c:pt>
                <c:pt idx="946">
                  <c:v>17.399999999999999</c:v>
                </c:pt>
                <c:pt idx="947">
                  <c:v>17.440000000000001</c:v>
                </c:pt>
                <c:pt idx="948">
                  <c:v>17.77</c:v>
                </c:pt>
                <c:pt idx="949">
                  <c:v>17.77</c:v>
                </c:pt>
                <c:pt idx="950">
                  <c:v>17.77</c:v>
                </c:pt>
                <c:pt idx="951">
                  <c:v>17.77</c:v>
                </c:pt>
                <c:pt idx="952">
                  <c:v>16.78</c:v>
                </c:pt>
                <c:pt idx="953">
                  <c:v>16.600000000000001</c:v>
                </c:pt>
                <c:pt idx="954">
                  <c:v>16.39</c:v>
                </c:pt>
                <c:pt idx="955">
                  <c:v>17.350000000000001</c:v>
                </c:pt>
                <c:pt idx="956">
                  <c:v>17.510000000000002</c:v>
                </c:pt>
                <c:pt idx="957">
                  <c:v>17.75</c:v>
                </c:pt>
                <c:pt idx="958">
                  <c:v>18.13</c:v>
                </c:pt>
                <c:pt idx="959">
                  <c:v>18.04</c:v>
                </c:pt>
                <c:pt idx="960">
                  <c:v>18.12</c:v>
                </c:pt>
                <c:pt idx="961">
                  <c:v>18.350000000000001</c:v>
                </c:pt>
                <c:pt idx="962">
                  <c:v>18.39</c:v>
                </c:pt>
                <c:pt idx="963">
                  <c:v>18.36</c:v>
                </c:pt>
                <c:pt idx="964">
                  <c:v>18.64</c:v>
                </c:pt>
                <c:pt idx="965">
                  <c:v>18.87</c:v>
                </c:pt>
                <c:pt idx="966">
                  <c:v>18.690000000000001</c:v>
                </c:pt>
                <c:pt idx="967">
                  <c:v>18.600000000000001</c:v>
                </c:pt>
                <c:pt idx="968">
                  <c:v>18.670000000000002</c:v>
                </c:pt>
                <c:pt idx="969">
                  <c:v>18.27</c:v>
                </c:pt>
                <c:pt idx="970">
                  <c:v>18.71</c:v>
                </c:pt>
                <c:pt idx="971">
                  <c:v>18.47</c:v>
                </c:pt>
                <c:pt idx="972">
                  <c:v>18.63</c:v>
                </c:pt>
                <c:pt idx="973">
                  <c:v>18.62</c:v>
                </c:pt>
                <c:pt idx="974">
                  <c:v>18.690000000000001</c:v>
                </c:pt>
                <c:pt idx="975">
                  <c:v>18.829999999999998</c:v>
                </c:pt>
                <c:pt idx="976">
                  <c:v>18.78</c:v>
                </c:pt>
                <c:pt idx="977">
                  <c:v>18.91</c:v>
                </c:pt>
                <c:pt idx="978">
                  <c:v>18.7</c:v>
                </c:pt>
                <c:pt idx="979">
                  <c:v>18.670000000000002</c:v>
                </c:pt>
                <c:pt idx="980">
                  <c:v>18.84</c:v>
                </c:pt>
                <c:pt idx="981">
                  <c:v>18.649999999999999</c:v>
                </c:pt>
                <c:pt idx="982">
                  <c:v>18.59</c:v>
                </c:pt>
                <c:pt idx="983">
                  <c:v>18.11</c:v>
                </c:pt>
                <c:pt idx="984">
                  <c:v>18.010000000000002</c:v>
                </c:pt>
                <c:pt idx="985">
                  <c:v>17.98</c:v>
                </c:pt>
                <c:pt idx="986">
                  <c:v>18.47</c:v>
                </c:pt>
                <c:pt idx="987">
                  <c:v>18.64</c:v>
                </c:pt>
                <c:pt idx="988">
                  <c:v>18.649999999999999</c:v>
                </c:pt>
                <c:pt idx="989">
                  <c:v>19.03</c:v>
                </c:pt>
                <c:pt idx="990">
                  <c:v>19.03</c:v>
                </c:pt>
                <c:pt idx="991">
                  <c:v>19.03</c:v>
                </c:pt>
                <c:pt idx="992">
                  <c:v>19.03</c:v>
                </c:pt>
                <c:pt idx="993">
                  <c:v>18.829999999999998</c:v>
                </c:pt>
                <c:pt idx="994">
                  <c:v>18.84</c:v>
                </c:pt>
                <c:pt idx="995">
                  <c:v>18.600000000000001</c:v>
                </c:pt>
                <c:pt idx="996">
                  <c:v>18.73</c:v>
                </c:pt>
                <c:pt idx="997">
                  <c:v>18.829999999999998</c:v>
                </c:pt>
                <c:pt idx="998">
                  <c:v>18.920000000000002</c:v>
                </c:pt>
                <c:pt idx="999">
                  <c:v>19.05</c:v>
                </c:pt>
                <c:pt idx="1000">
                  <c:v>19.23</c:v>
                </c:pt>
                <c:pt idx="1001">
                  <c:v>19.13</c:v>
                </c:pt>
                <c:pt idx="1002">
                  <c:v>19.260000000000002</c:v>
                </c:pt>
                <c:pt idx="1003">
                  <c:v>19.41</c:v>
                </c:pt>
                <c:pt idx="1004">
                  <c:v>19.27</c:v>
                </c:pt>
                <c:pt idx="1005">
                  <c:v>19.41</c:v>
                </c:pt>
                <c:pt idx="1006">
                  <c:v>19.559999999999999</c:v>
                </c:pt>
                <c:pt idx="1007">
                  <c:v>19.8</c:v>
                </c:pt>
                <c:pt idx="1008">
                  <c:v>19.89</c:v>
                </c:pt>
                <c:pt idx="1009">
                  <c:v>19.87</c:v>
                </c:pt>
                <c:pt idx="1010">
                  <c:v>19.87</c:v>
                </c:pt>
                <c:pt idx="1011">
                  <c:v>19.87</c:v>
                </c:pt>
                <c:pt idx="1012">
                  <c:v>19.350000000000001</c:v>
                </c:pt>
                <c:pt idx="1013">
                  <c:v>19.420000000000002</c:v>
                </c:pt>
                <c:pt idx="1014">
                  <c:v>19.37</c:v>
                </c:pt>
                <c:pt idx="1015">
                  <c:v>19.260000000000002</c:v>
                </c:pt>
                <c:pt idx="1016">
                  <c:v>19.38</c:v>
                </c:pt>
                <c:pt idx="1017">
                  <c:v>19.559999999999999</c:v>
                </c:pt>
                <c:pt idx="1018">
                  <c:v>19.690000000000001</c:v>
                </c:pt>
                <c:pt idx="1019">
                  <c:v>19.86</c:v>
                </c:pt>
                <c:pt idx="1020">
                  <c:v>19.809999999999999</c:v>
                </c:pt>
                <c:pt idx="1021">
                  <c:v>19.79</c:v>
                </c:pt>
                <c:pt idx="1022">
                  <c:v>19.899999999999999</c:v>
                </c:pt>
                <c:pt idx="1023">
                  <c:v>19.82</c:v>
                </c:pt>
                <c:pt idx="1024">
                  <c:v>19.82</c:v>
                </c:pt>
                <c:pt idx="1025">
                  <c:v>19.850000000000001</c:v>
                </c:pt>
                <c:pt idx="1026">
                  <c:v>19.91</c:v>
                </c:pt>
                <c:pt idx="1027">
                  <c:v>20.059999999999999</c:v>
                </c:pt>
                <c:pt idx="1028">
                  <c:v>20.27</c:v>
                </c:pt>
                <c:pt idx="1029">
                  <c:v>20.39</c:v>
                </c:pt>
                <c:pt idx="1030">
                  <c:v>20.52</c:v>
                </c:pt>
                <c:pt idx="1031">
                  <c:v>20.66</c:v>
                </c:pt>
                <c:pt idx="1032">
                  <c:v>20.48</c:v>
                </c:pt>
                <c:pt idx="1033">
                  <c:v>20.48</c:v>
                </c:pt>
                <c:pt idx="1034">
                  <c:v>20.48</c:v>
                </c:pt>
                <c:pt idx="1035">
                  <c:v>19.64</c:v>
                </c:pt>
                <c:pt idx="1036">
                  <c:v>20.239999999999998</c:v>
                </c:pt>
                <c:pt idx="1037">
                  <c:v>20.350000000000001</c:v>
                </c:pt>
                <c:pt idx="1038">
                  <c:v>20.29</c:v>
                </c:pt>
                <c:pt idx="1039">
                  <c:v>20.48</c:v>
                </c:pt>
                <c:pt idx="1040">
                  <c:v>20.61</c:v>
                </c:pt>
                <c:pt idx="1041">
                  <c:v>20.93</c:v>
                </c:pt>
                <c:pt idx="1042">
                  <c:v>20.74</c:v>
                </c:pt>
                <c:pt idx="1043">
                  <c:v>20.88</c:v>
                </c:pt>
                <c:pt idx="1044">
                  <c:v>21.23</c:v>
                </c:pt>
                <c:pt idx="1045">
                  <c:v>21.33</c:v>
                </c:pt>
                <c:pt idx="1046">
                  <c:v>21.4</c:v>
                </c:pt>
                <c:pt idx="1047">
                  <c:v>21.58</c:v>
                </c:pt>
                <c:pt idx="1048">
                  <c:v>22.15</c:v>
                </c:pt>
                <c:pt idx="1049">
                  <c:v>22.34</c:v>
                </c:pt>
                <c:pt idx="1050">
                  <c:v>22.39</c:v>
                </c:pt>
                <c:pt idx="1051">
                  <c:v>22.2</c:v>
                </c:pt>
                <c:pt idx="1052">
                  <c:v>21.7</c:v>
                </c:pt>
                <c:pt idx="1053">
                  <c:v>21.7</c:v>
                </c:pt>
                <c:pt idx="1054">
                  <c:v>21.7</c:v>
                </c:pt>
                <c:pt idx="1055">
                  <c:v>20.57</c:v>
                </c:pt>
                <c:pt idx="1056">
                  <c:v>20.49</c:v>
                </c:pt>
                <c:pt idx="1057">
                  <c:v>21.32</c:v>
                </c:pt>
                <c:pt idx="1058">
                  <c:v>21.44</c:v>
                </c:pt>
                <c:pt idx="1059">
                  <c:v>21.36</c:v>
                </c:pt>
                <c:pt idx="1060">
                  <c:v>21.37</c:v>
                </c:pt>
                <c:pt idx="1061">
                  <c:v>22.16</c:v>
                </c:pt>
                <c:pt idx="1062">
                  <c:v>21.97</c:v>
                </c:pt>
                <c:pt idx="1063">
                  <c:v>21.29</c:v>
                </c:pt>
                <c:pt idx="1064">
                  <c:v>21.14</c:v>
                </c:pt>
                <c:pt idx="1065">
                  <c:v>20.99</c:v>
                </c:pt>
                <c:pt idx="1066">
                  <c:v>20.73</c:v>
                </c:pt>
                <c:pt idx="1067">
                  <c:v>20.99</c:v>
                </c:pt>
                <c:pt idx="1068">
                  <c:v>20.99</c:v>
                </c:pt>
                <c:pt idx="1069">
                  <c:v>20.77</c:v>
                </c:pt>
                <c:pt idx="1070">
                  <c:v>20.57</c:v>
                </c:pt>
                <c:pt idx="1071">
                  <c:v>19.829999999999998</c:v>
                </c:pt>
                <c:pt idx="1072">
                  <c:v>19.899999999999999</c:v>
                </c:pt>
                <c:pt idx="1073">
                  <c:v>19.63</c:v>
                </c:pt>
                <c:pt idx="1074">
                  <c:v>19.420000000000002</c:v>
                </c:pt>
                <c:pt idx="1075">
                  <c:v>19.420000000000002</c:v>
                </c:pt>
                <c:pt idx="1076">
                  <c:v>18.600000000000001</c:v>
                </c:pt>
                <c:pt idx="1077">
                  <c:v>18.64</c:v>
                </c:pt>
                <c:pt idx="1078">
                  <c:v>19.46</c:v>
                </c:pt>
                <c:pt idx="1079">
                  <c:v>19.64</c:v>
                </c:pt>
                <c:pt idx="1080">
                  <c:v>19.39</c:v>
                </c:pt>
                <c:pt idx="1081">
                  <c:v>19.73</c:v>
                </c:pt>
                <c:pt idx="1082">
                  <c:v>19.63</c:v>
                </c:pt>
                <c:pt idx="1083">
                  <c:v>19.64</c:v>
                </c:pt>
                <c:pt idx="1084">
                  <c:v>19.5</c:v>
                </c:pt>
                <c:pt idx="1085">
                  <c:v>19.32</c:v>
                </c:pt>
                <c:pt idx="1086">
                  <c:v>18.940000000000001</c:v>
                </c:pt>
                <c:pt idx="1087">
                  <c:v>19.38</c:v>
                </c:pt>
                <c:pt idx="1088">
                  <c:v>19.670000000000002</c:v>
                </c:pt>
                <c:pt idx="1089">
                  <c:v>19.399999999999999</c:v>
                </c:pt>
                <c:pt idx="1090">
                  <c:v>19.61</c:v>
                </c:pt>
                <c:pt idx="1091">
                  <c:v>19.7</c:v>
                </c:pt>
                <c:pt idx="1092">
                  <c:v>19.73</c:v>
                </c:pt>
                <c:pt idx="1093">
                  <c:v>19.559999999999999</c:v>
                </c:pt>
                <c:pt idx="1094">
                  <c:v>19.55</c:v>
                </c:pt>
                <c:pt idx="1095">
                  <c:v>19.73</c:v>
                </c:pt>
                <c:pt idx="1096">
                  <c:v>19.25</c:v>
                </c:pt>
                <c:pt idx="1097">
                  <c:v>19.25</c:v>
                </c:pt>
                <c:pt idx="1098">
                  <c:v>19.25</c:v>
                </c:pt>
                <c:pt idx="1099">
                  <c:v>19.46</c:v>
                </c:pt>
                <c:pt idx="1100">
                  <c:v>19.45</c:v>
                </c:pt>
                <c:pt idx="1101">
                  <c:v>19.54</c:v>
                </c:pt>
                <c:pt idx="1102">
                  <c:v>19.59</c:v>
                </c:pt>
                <c:pt idx="1103">
                  <c:v>19.62</c:v>
                </c:pt>
                <c:pt idx="1104">
                  <c:v>19.86</c:v>
                </c:pt>
                <c:pt idx="1105">
                  <c:v>19.82</c:v>
                </c:pt>
                <c:pt idx="1106">
                  <c:v>19.440000000000001</c:v>
                </c:pt>
                <c:pt idx="1107">
                  <c:v>19.66</c:v>
                </c:pt>
                <c:pt idx="1108">
                  <c:v>19.59</c:v>
                </c:pt>
                <c:pt idx="1109">
                  <c:v>19.7</c:v>
                </c:pt>
                <c:pt idx="1110">
                  <c:v>19.649999999999999</c:v>
                </c:pt>
                <c:pt idx="1111">
                  <c:v>19.7</c:v>
                </c:pt>
                <c:pt idx="1112">
                  <c:v>19.77</c:v>
                </c:pt>
                <c:pt idx="1113">
                  <c:v>19.75</c:v>
                </c:pt>
                <c:pt idx="1114">
                  <c:v>20.22</c:v>
                </c:pt>
                <c:pt idx="1115">
                  <c:v>19.8</c:v>
                </c:pt>
                <c:pt idx="1116">
                  <c:v>19.87</c:v>
                </c:pt>
                <c:pt idx="1117">
                  <c:v>19.87</c:v>
                </c:pt>
                <c:pt idx="1118">
                  <c:v>19.87</c:v>
                </c:pt>
                <c:pt idx="1119">
                  <c:v>20.16</c:v>
                </c:pt>
                <c:pt idx="1120">
                  <c:v>19.989999999999998</c:v>
                </c:pt>
                <c:pt idx="1121">
                  <c:v>20.12</c:v>
                </c:pt>
                <c:pt idx="1122">
                  <c:v>20.079999999999998</c:v>
                </c:pt>
                <c:pt idx="1123">
                  <c:v>19.97</c:v>
                </c:pt>
                <c:pt idx="1124">
                  <c:v>19.96</c:v>
                </c:pt>
                <c:pt idx="1125">
                  <c:v>19.62</c:v>
                </c:pt>
                <c:pt idx="1126">
                  <c:v>19.489999999999998</c:v>
                </c:pt>
                <c:pt idx="1127">
                  <c:v>19.07</c:v>
                </c:pt>
                <c:pt idx="1128">
                  <c:v>18.98</c:v>
                </c:pt>
                <c:pt idx="1129">
                  <c:v>18.8</c:v>
                </c:pt>
                <c:pt idx="1130">
                  <c:v>18.63</c:v>
                </c:pt>
                <c:pt idx="1131">
                  <c:v>18.940000000000001</c:v>
                </c:pt>
                <c:pt idx="1132">
                  <c:v>18.899999999999999</c:v>
                </c:pt>
                <c:pt idx="1133">
                  <c:v>18.91</c:v>
                </c:pt>
                <c:pt idx="1134">
                  <c:v>18.93</c:v>
                </c:pt>
                <c:pt idx="1135">
                  <c:v>18.649999999999999</c:v>
                </c:pt>
                <c:pt idx="1136">
                  <c:v>18.399999999999999</c:v>
                </c:pt>
                <c:pt idx="1137">
                  <c:v>18.64</c:v>
                </c:pt>
                <c:pt idx="1138">
                  <c:v>18.57</c:v>
                </c:pt>
                <c:pt idx="1139">
                  <c:v>18.93</c:v>
                </c:pt>
                <c:pt idx="1140">
                  <c:v>18.93</c:v>
                </c:pt>
                <c:pt idx="1141">
                  <c:v>18.93</c:v>
                </c:pt>
                <c:pt idx="1142">
                  <c:v>18.62</c:v>
                </c:pt>
                <c:pt idx="1143">
                  <c:v>18.510000000000002</c:v>
                </c:pt>
                <c:pt idx="1144">
                  <c:v>18.46</c:v>
                </c:pt>
                <c:pt idx="1145">
                  <c:v>18.559999999999999</c:v>
                </c:pt>
                <c:pt idx="1146">
                  <c:v>18.87</c:v>
                </c:pt>
                <c:pt idx="1147">
                  <c:v>18.739999999999998</c:v>
                </c:pt>
                <c:pt idx="1148">
                  <c:v>18.25</c:v>
                </c:pt>
                <c:pt idx="1149">
                  <c:v>18.079999999999998</c:v>
                </c:pt>
                <c:pt idx="1150">
                  <c:v>18.55</c:v>
                </c:pt>
                <c:pt idx="1151">
                  <c:v>18.510000000000002</c:v>
                </c:pt>
                <c:pt idx="1152">
                  <c:v>18.309999999999999</c:v>
                </c:pt>
                <c:pt idx="1153">
                  <c:v>17.440000000000001</c:v>
                </c:pt>
                <c:pt idx="1154">
                  <c:v>16.63</c:v>
                </c:pt>
                <c:pt idx="1155">
                  <c:v>15.96</c:v>
                </c:pt>
                <c:pt idx="1156">
                  <c:v>15.84</c:v>
                </c:pt>
                <c:pt idx="1157">
                  <c:v>15.58</c:v>
                </c:pt>
                <c:pt idx="1158">
                  <c:v>15.4</c:v>
                </c:pt>
                <c:pt idx="1159">
                  <c:v>16.61</c:v>
                </c:pt>
                <c:pt idx="1160">
                  <c:v>16.64</c:v>
                </c:pt>
                <c:pt idx="1161">
                  <c:v>16.52</c:v>
                </c:pt>
                <c:pt idx="1162">
                  <c:v>16.420000000000002</c:v>
                </c:pt>
                <c:pt idx="1163">
                  <c:v>16.93</c:v>
                </c:pt>
                <c:pt idx="1164">
                  <c:v>16.89</c:v>
                </c:pt>
                <c:pt idx="1165">
                  <c:v>16.7</c:v>
                </c:pt>
                <c:pt idx="1166">
                  <c:v>17.690000000000001</c:v>
                </c:pt>
                <c:pt idx="1167">
                  <c:v>17.850000000000001</c:v>
                </c:pt>
                <c:pt idx="1168">
                  <c:v>17.82</c:v>
                </c:pt>
                <c:pt idx="1169">
                  <c:v>17.39</c:v>
                </c:pt>
                <c:pt idx="1170">
                  <c:v>17.309999999999999</c:v>
                </c:pt>
                <c:pt idx="1171">
                  <c:v>16.75</c:v>
                </c:pt>
                <c:pt idx="1172">
                  <c:v>16.63</c:v>
                </c:pt>
                <c:pt idx="1173">
                  <c:v>16.59</c:v>
                </c:pt>
                <c:pt idx="1174">
                  <c:v>17.21</c:v>
                </c:pt>
                <c:pt idx="1175">
                  <c:v>16.95</c:v>
                </c:pt>
                <c:pt idx="1176">
                  <c:v>17.28</c:v>
                </c:pt>
                <c:pt idx="1177">
                  <c:v>17.420000000000002</c:v>
                </c:pt>
                <c:pt idx="1178">
                  <c:v>17.18</c:v>
                </c:pt>
                <c:pt idx="1179">
                  <c:v>17.010000000000002</c:v>
                </c:pt>
                <c:pt idx="1180">
                  <c:v>17.09</c:v>
                </c:pt>
                <c:pt idx="1181">
                  <c:v>17.04</c:v>
                </c:pt>
                <c:pt idx="1182">
                  <c:v>16.71</c:v>
                </c:pt>
                <c:pt idx="1183">
                  <c:v>16.96</c:v>
                </c:pt>
                <c:pt idx="1184">
                  <c:v>16.940000000000001</c:v>
                </c:pt>
                <c:pt idx="1185">
                  <c:v>16.82</c:v>
                </c:pt>
                <c:pt idx="1186">
                  <c:v>16.940000000000001</c:v>
                </c:pt>
                <c:pt idx="1187">
                  <c:v>17.14</c:v>
                </c:pt>
                <c:pt idx="1188">
                  <c:v>17.14</c:v>
                </c:pt>
                <c:pt idx="1189">
                  <c:v>17.28</c:v>
                </c:pt>
                <c:pt idx="1190">
                  <c:v>17.66</c:v>
                </c:pt>
                <c:pt idx="1191">
                  <c:v>17.420000000000002</c:v>
                </c:pt>
                <c:pt idx="1192">
                  <c:v>17.13</c:v>
                </c:pt>
                <c:pt idx="1193">
                  <c:v>17.11</c:v>
                </c:pt>
                <c:pt idx="1194">
                  <c:v>16.75</c:v>
                </c:pt>
                <c:pt idx="1195">
                  <c:v>16.670000000000002</c:v>
                </c:pt>
                <c:pt idx="1196">
                  <c:v>16.61</c:v>
                </c:pt>
                <c:pt idx="1197">
                  <c:v>16.45</c:v>
                </c:pt>
                <c:pt idx="1198">
                  <c:v>16.66</c:v>
                </c:pt>
                <c:pt idx="1199">
                  <c:v>16.48</c:v>
                </c:pt>
                <c:pt idx="1200">
                  <c:v>16.600000000000001</c:v>
                </c:pt>
                <c:pt idx="1201">
                  <c:v>16.46</c:v>
                </c:pt>
                <c:pt idx="1202">
                  <c:v>15.92</c:v>
                </c:pt>
                <c:pt idx="1203">
                  <c:v>15.78</c:v>
                </c:pt>
                <c:pt idx="1204">
                  <c:v>16.010000000000002</c:v>
                </c:pt>
                <c:pt idx="1205">
                  <c:v>15.72</c:v>
                </c:pt>
                <c:pt idx="1206">
                  <c:v>15.67</c:v>
                </c:pt>
                <c:pt idx="1207">
                  <c:v>15.5</c:v>
                </c:pt>
                <c:pt idx="1208">
                  <c:v>15.59</c:v>
                </c:pt>
                <c:pt idx="1209">
                  <c:v>15.37</c:v>
                </c:pt>
                <c:pt idx="1210">
                  <c:v>15.45</c:v>
                </c:pt>
                <c:pt idx="1211">
                  <c:v>15.49</c:v>
                </c:pt>
                <c:pt idx="1212">
                  <c:v>16</c:v>
                </c:pt>
                <c:pt idx="1213">
                  <c:v>16.29</c:v>
                </c:pt>
                <c:pt idx="1214">
                  <c:v>15.59</c:v>
                </c:pt>
                <c:pt idx="1215">
                  <c:v>15.68</c:v>
                </c:pt>
                <c:pt idx="1216">
                  <c:v>16</c:v>
                </c:pt>
                <c:pt idx="1217">
                  <c:v>16.28</c:v>
                </c:pt>
                <c:pt idx="1218">
                  <c:v>16.579999999999998</c:v>
                </c:pt>
                <c:pt idx="1219">
                  <c:v>16.489999999999998</c:v>
                </c:pt>
                <c:pt idx="1220">
                  <c:v>16.09</c:v>
                </c:pt>
                <c:pt idx="1221">
                  <c:v>16.86</c:v>
                </c:pt>
                <c:pt idx="1222">
                  <c:v>16.96</c:v>
                </c:pt>
                <c:pt idx="1223">
                  <c:v>17.03</c:v>
                </c:pt>
                <c:pt idx="1224">
                  <c:v>17.100000000000001</c:v>
                </c:pt>
                <c:pt idx="1225">
                  <c:v>16.98</c:v>
                </c:pt>
                <c:pt idx="1226">
                  <c:v>17.079999999999998</c:v>
                </c:pt>
                <c:pt idx="1227">
                  <c:v>17.079999999999998</c:v>
                </c:pt>
                <c:pt idx="1228">
                  <c:v>17.010000000000002</c:v>
                </c:pt>
                <c:pt idx="1229">
                  <c:v>16.79</c:v>
                </c:pt>
                <c:pt idx="1230">
                  <c:v>16.809999999999999</c:v>
                </c:pt>
                <c:pt idx="1231">
                  <c:v>17.059999999999999</c:v>
                </c:pt>
                <c:pt idx="1232">
                  <c:v>16.88</c:v>
                </c:pt>
                <c:pt idx="1233">
                  <c:v>17.89</c:v>
                </c:pt>
                <c:pt idx="1234">
                  <c:v>18.09</c:v>
                </c:pt>
                <c:pt idx="1235">
                  <c:v>18.12</c:v>
                </c:pt>
                <c:pt idx="1236">
                  <c:v>18.3</c:v>
                </c:pt>
                <c:pt idx="1237">
                  <c:v>18.37</c:v>
                </c:pt>
                <c:pt idx="1238">
                  <c:v>18.52</c:v>
                </c:pt>
                <c:pt idx="1239">
                  <c:v>18.36</c:v>
                </c:pt>
                <c:pt idx="1240">
                  <c:v>18.3</c:v>
                </c:pt>
                <c:pt idx="1241">
                  <c:v>18.399999999999999</c:v>
                </c:pt>
                <c:pt idx="1242">
                  <c:v>18.600000000000001</c:v>
                </c:pt>
                <c:pt idx="1243">
                  <c:v>18.27</c:v>
                </c:pt>
                <c:pt idx="1244">
                  <c:v>17.98</c:v>
                </c:pt>
                <c:pt idx="1245">
                  <c:v>17.989999999999998</c:v>
                </c:pt>
                <c:pt idx="1246">
                  <c:v>17.14</c:v>
                </c:pt>
                <c:pt idx="1247">
                  <c:v>17.37</c:v>
                </c:pt>
                <c:pt idx="1248">
                  <c:v>17.2</c:v>
                </c:pt>
                <c:pt idx="1249">
                  <c:v>17.39</c:v>
                </c:pt>
                <c:pt idx="1250">
                  <c:v>17.739999999999998</c:v>
                </c:pt>
                <c:pt idx="1251">
                  <c:v>17.54</c:v>
                </c:pt>
                <c:pt idx="1252">
                  <c:v>17.46</c:v>
                </c:pt>
                <c:pt idx="1253">
                  <c:v>17.489999999999998</c:v>
                </c:pt>
                <c:pt idx="1254">
                  <c:v>17.48</c:v>
                </c:pt>
                <c:pt idx="1255">
                  <c:v>17.489999999999998</c:v>
                </c:pt>
                <c:pt idx="1256">
                  <c:v>17.66</c:v>
                </c:pt>
                <c:pt idx="1257">
                  <c:v>17.760000000000002</c:v>
                </c:pt>
                <c:pt idx="1258">
                  <c:v>17.43</c:v>
                </c:pt>
                <c:pt idx="1259">
                  <c:v>17.45</c:v>
                </c:pt>
                <c:pt idx="1260">
                  <c:v>17.170000000000002</c:v>
                </c:pt>
                <c:pt idx="1261">
                  <c:v>17.350000000000001</c:v>
                </c:pt>
                <c:pt idx="1262">
                  <c:v>17.399999999999999</c:v>
                </c:pt>
                <c:pt idx="1263">
                  <c:v>17.37</c:v>
                </c:pt>
                <c:pt idx="1264">
                  <c:v>17.54</c:v>
                </c:pt>
                <c:pt idx="1265">
                  <c:v>17.43</c:v>
                </c:pt>
                <c:pt idx="1266">
                  <c:v>17.510000000000002</c:v>
                </c:pt>
                <c:pt idx="1267">
                  <c:v>17.579999999999998</c:v>
                </c:pt>
                <c:pt idx="1268">
                  <c:v>17.649999999999999</c:v>
                </c:pt>
                <c:pt idx="1269">
                  <c:v>17.5</c:v>
                </c:pt>
                <c:pt idx="1270">
                  <c:v>17.260000000000002</c:v>
                </c:pt>
                <c:pt idx="1271">
                  <c:v>17.37</c:v>
                </c:pt>
                <c:pt idx="1272">
                  <c:v>17.329999999999998</c:v>
                </c:pt>
                <c:pt idx="1273">
                  <c:v>17.07</c:v>
                </c:pt>
                <c:pt idx="1274">
                  <c:v>16.73</c:v>
                </c:pt>
                <c:pt idx="1275">
                  <c:v>16.43</c:v>
                </c:pt>
                <c:pt idx="1276">
                  <c:v>16.829999999999998</c:v>
                </c:pt>
                <c:pt idx="1277">
                  <c:v>16.53</c:v>
                </c:pt>
                <c:pt idx="1278">
                  <c:v>16.66</c:v>
                </c:pt>
                <c:pt idx="1279">
                  <c:v>16.45</c:v>
                </c:pt>
                <c:pt idx="1280">
                  <c:v>16</c:v>
                </c:pt>
                <c:pt idx="1281">
                  <c:v>15.89</c:v>
                </c:pt>
                <c:pt idx="1282">
                  <c:v>16.440000000000001</c:v>
                </c:pt>
                <c:pt idx="1283">
                  <c:v>16.37</c:v>
                </c:pt>
                <c:pt idx="1284">
                  <c:v>16.010000000000002</c:v>
                </c:pt>
                <c:pt idx="1285">
                  <c:v>15.86</c:v>
                </c:pt>
                <c:pt idx="1286">
                  <c:v>15.78</c:v>
                </c:pt>
                <c:pt idx="1287">
                  <c:v>15.43</c:v>
                </c:pt>
                <c:pt idx="1288">
                  <c:v>15.16</c:v>
                </c:pt>
                <c:pt idx="1289">
                  <c:v>14.94</c:v>
                </c:pt>
                <c:pt idx="1290">
                  <c:v>15.09</c:v>
                </c:pt>
                <c:pt idx="1291">
                  <c:v>15.36</c:v>
                </c:pt>
                <c:pt idx="1292">
                  <c:v>15.83</c:v>
                </c:pt>
                <c:pt idx="1293">
                  <c:v>15.46</c:v>
                </c:pt>
                <c:pt idx="1294">
                  <c:v>14.78</c:v>
                </c:pt>
                <c:pt idx="1295">
                  <c:v>14.72</c:v>
                </c:pt>
                <c:pt idx="1296">
                  <c:v>14.44</c:v>
                </c:pt>
                <c:pt idx="1297">
                  <c:v>14.76</c:v>
                </c:pt>
                <c:pt idx="1298">
                  <c:v>14.86</c:v>
                </c:pt>
                <c:pt idx="1299">
                  <c:v>15.7</c:v>
                </c:pt>
                <c:pt idx="1300">
                  <c:v>15.23</c:v>
                </c:pt>
                <c:pt idx="1301">
                  <c:v>15.66</c:v>
                </c:pt>
                <c:pt idx="1302">
                  <c:v>16.39</c:v>
                </c:pt>
                <c:pt idx="1303">
                  <c:v>16.38</c:v>
                </c:pt>
                <c:pt idx="1304">
                  <c:v>16.05</c:v>
                </c:pt>
                <c:pt idx="1305">
                  <c:v>15.96</c:v>
                </c:pt>
                <c:pt idx="1306">
                  <c:v>16.16</c:v>
                </c:pt>
                <c:pt idx="1307">
                  <c:v>16.149999999999999</c:v>
                </c:pt>
                <c:pt idx="1308">
                  <c:v>16.309999999999999</c:v>
                </c:pt>
                <c:pt idx="1309">
                  <c:v>16.079999999999998</c:v>
                </c:pt>
                <c:pt idx="1310">
                  <c:v>15.61</c:v>
                </c:pt>
                <c:pt idx="1311">
                  <c:v>15.26</c:v>
                </c:pt>
                <c:pt idx="1312">
                  <c:v>15.03</c:v>
                </c:pt>
                <c:pt idx="1313">
                  <c:v>15.26</c:v>
                </c:pt>
                <c:pt idx="1314">
                  <c:v>15.87</c:v>
                </c:pt>
                <c:pt idx="1315">
                  <c:v>15.68</c:v>
                </c:pt>
                <c:pt idx="1316">
                  <c:v>15.71</c:v>
                </c:pt>
                <c:pt idx="1317">
                  <c:v>15.76</c:v>
                </c:pt>
                <c:pt idx="1318">
                  <c:v>15.52</c:v>
                </c:pt>
                <c:pt idx="1319">
                  <c:v>15.61</c:v>
                </c:pt>
                <c:pt idx="1320">
                  <c:v>15.49</c:v>
                </c:pt>
                <c:pt idx="1321">
                  <c:v>15.47</c:v>
                </c:pt>
                <c:pt idx="1322">
                  <c:v>15.57</c:v>
                </c:pt>
                <c:pt idx="1323">
                  <c:v>15.73</c:v>
                </c:pt>
                <c:pt idx="1324">
                  <c:v>15.76</c:v>
                </c:pt>
                <c:pt idx="1325">
                  <c:v>15.7</c:v>
                </c:pt>
                <c:pt idx="1326">
                  <c:v>15.68</c:v>
                </c:pt>
                <c:pt idx="1327">
                  <c:v>15.31</c:v>
                </c:pt>
                <c:pt idx="1328">
                  <c:v>15.34</c:v>
                </c:pt>
                <c:pt idx="1329">
                  <c:v>15.22</c:v>
                </c:pt>
                <c:pt idx="1330">
                  <c:v>15.27</c:v>
                </c:pt>
                <c:pt idx="1331">
                  <c:v>15.18</c:v>
                </c:pt>
                <c:pt idx="1332">
                  <c:v>15.08</c:v>
                </c:pt>
                <c:pt idx="1333">
                  <c:v>14.79</c:v>
                </c:pt>
                <c:pt idx="1334">
                  <c:v>14.24</c:v>
                </c:pt>
                <c:pt idx="1335">
                  <c:v>14.16</c:v>
                </c:pt>
                <c:pt idx="1336">
                  <c:v>14.48</c:v>
                </c:pt>
                <c:pt idx="1337">
                  <c:v>14.18</c:v>
                </c:pt>
                <c:pt idx="1338">
                  <c:v>14.49</c:v>
                </c:pt>
                <c:pt idx="1339">
                  <c:v>14.56</c:v>
                </c:pt>
                <c:pt idx="1340">
                  <c:v>15.4</c:v>
                </c:pt>
                <c:pt idx="1341">
                  <c:v>14.9</c:v>
                </c:pt>
                <c:pt idx="1342">
                  <c:v>14.57</c:v>
                </c:pt>
                <c:pt idx="1343">
                  <c:v>14.73</c:v>
                </c:pt>
                <c:pt idx="1344">
                  <c:v>15.04</c:v>
                </c:pt>
                <c:pt idx="1345">
                  <c:v>14.56</c:v>
                </c:pt>
                <c:pt idx="1346">
                  <c:v>14.65</c:v>
                </c:pt>
                <c:pt idx="1347">
                  <c:v>14.18</c:v>
                </c:pt>
                <c:pt idx="1348">
                  <c:v>14.2</c:v>
                </c:pt>
                <c:pt idx="1349">
                  <c:v>14.14</c:v>
                </c:pt>
                <c:pt idx="1350">
                  <c:v>14.11</c:v>
                </c:pt>
                <c:pt idx="1351">
                  <c:v>13.92</c:v>
                </c:pt>
                <c:pt idx="1352">
                  <c:v>13.37</c:v>
                </c:pt>
                <c:pt idx="1353">
                  <c:v>13.06</c:v>
                </c:pt>
                <c:pt idx="1354">
                  <c:v>13.07</c:v>
                </c:pt>
                <c:pt idx="1355">
                  <c:v>12.6</c:v>
                </c:pt>
                <c:pt idx="1356">
                  <c:v>12.66</c:v>
                </c:pt>
                <c:pt idx="1357">
                  <c:v>12.94</c:v>
                </c:pt>
                <c:pt idx="1358">
                  <c:v>13.6</c:v>
                </c:pt>
                <c:pt idx="1359">
                  <c:v>13.55</c:v>
                </c:pt>
                <c:pt idx="1360">
                  <c:v>14.11</c:v>
                </c:pt>
                <c:pt idx="1361">
                  <c:v>14.21</c:v>
                </c:pt>
                <c:pt idx="1362">
                  <c:v>14.92</c:v>
                </c:pt>
                <c:pt idx="1363">
                  <c:v>15.21</c:v>
                </c:pt>
                <c:pt idx="1364">
                  <c:v>14.61</c:v>
                </c:pt>
                <c:pt idx="1365">
                  <c:v>15.4</c:v>
                </c:pt>
                <c:pt idx="1366">
                  <c:v>14.6</c:v>
                </c:pt>
                <c:pt idx="1367">
                  <c:v>14.37</c:v>
                </c:pt>
                <c:pt idx="1368">
                  <c:v>13.17</c:v>
                </c:pt>
                <c:pt idx="1369">
                  <c:v>13.26</c:v>
                </c:pt>
                <c:pt idx="1370">
                  <c:v>13.41</c:v>
                </c:pt>
                <c:pt idx="1371">
                  <c:v>13.68</c:v>
                </c:pt>
                <c:pt idx="1372">
                  <c:v>13.85</c:v>
                </c:pt>
                <c:pt idx="1373">
                  <c:v>13.58</c:v>
                </c:pt>
                <c:pt idx="1374">
                  <c:v>13.44</c:v>
                </c:pt>
                <c:pt idx="1375">
                  <c:v>13.75</c:v>
                </c:pt>
                <c:pt idx="1376">
                  <c:v>13.9</c:v>
                </c:pt>
                <c:pt idx="1377">
                  <c:v>14.04</c:v>
                </c:pt>
                <c:pt idx="1378">
                  <c:v>14.06</c:v>
                </c:pt>
                <c:pt idx="1379">
                  <c:v>13.8</c:v>
                </c:pt>
                <c:pt idx="1380">
                  <c:v>13.86</c:v>
                </c:pt>
                <c:pt idx="1381">
                  <c:v>13.98</c:v>
                </c:pt>
                <c:pt idx="1382">
                  <c:v>13.95</c:v>
                </c:pt>
                <c:pt idx="1383">
                  <c:v>14.27</c:v>
                </c:pt>
                <c:pt idx="1384">
                  <c:v>13.9</c:v>
                </c:pt>
                <c:pt idx="1385">
                  <c:v>13.67</c:v>
                </c:pt>
                <c:pt idx="1386">
                  <c:v>13.29</c:v>
                </c:pt>
                <c:pt idx="1387">
                  <c:v>13.6</c:v>
                </c:pt>
                <c:pt idx="1388">
                  <c:v>13.6</c:v>
                </c:pt>
                <c:pt idx="1389">
                  <c:v>13.86</c:v>
                </c:pt>
                <c:pt idx="1390">
                  <c:v>13.97</c:v>
                </c:pt>
                <c:pt idx="1391">
                  <c:v>15.03</c:v>
                </c:pt>
                <c:pt idx="1392">
                  <c:v>14.92</c:v>
                </c:pt>
                <c:pt idx="1393">
                  <c:v>15.32</c:v>
                </c:pt>
                <c:pt idx="1394">
                  <c:v>15.61</c:v>
                </c:pt>
                <c:pt idx="1395">
                  <c:v>15.64</c:v>
                </c:pt>
                <c:pt idx="1396">
                  <c:v>15.34</c:v>
                </c:pt>
                <c:pt idx="1397">
                  <c:v>15.46</c:v>
                </c:pt>
                <c:pt idx="1398">
                  <c:v>15.74</c:v>
                </c:pt>
                <c:pt idx="1399">
                  <c:v>15.44</c:v>
                </c:pt>
                <c:pt idx="1400">
                  <c:v>15.84</c:v>
                </c:pt>
                <c:pt idx="1401">
                  <c:v>16.059999999999999</c:v>
                </c:pt>
                <c:pt idx="1402">
                  <c:v>16</c:v>
                </c:pt>
                <c:pt idx="1403">
                  <c:v>16.37</c:v>
                </c:pt>
                <c:pt idx="1404">
                  <c:v>16.350000000000001</c:v>
                </c:pt>
                <c:pt idx="1405">
                  <c:v>16.72</c:v>
                </c:pt>
                <c:pt idx="1406">
                  <c:v>16.309999999999999</c:v>
                </c:pt>
                <c:pt idx="1407">
                  <c:v>17.73</c:v>
                </c:pt>
                <c:pt idx="1408">
                  <c:v>16.3</c:v>
                </c:pt>
                <c:pt idx="1409">
                  <c:v>16.489999999999998</c:v>
                </c:pt>
                <c:pt idx="1410">
                  <c:v>16.61</c:v>
                </c:pt>
                <c:pt idx="1411">
                  <c:v>16.95</c:v>
                </c:pt>
                <c:pt idx="1412">
                  <c:v>16.97</c:v>
                </c:pt>
                <c:pt idx="1413">
                  <c:v>16.77</c:v>
                </c:pt>
                <c:pt idx="1414">
                  <c:v>17.239999999999998</c:v>
                </c:pt>
                <c:pt idx="1415">
                  <c:v>17.36</c:v>
                </c:pt>
                <c:pt idx="1416">
                  <c:v>17.079999999999998</c:v>
                </c:pt>
                <c:pt idx="1417">
                  <c:v>17.420000000000002</c:v>
                </c:pt>
                <c:pt idx="1418">
                  <c:v>17.55</c:v>
                </c:pt>
                <c:pt idx="1419">
                  <c:v>17.72</c:v>
                </c:pt>
                <c:pt idx="1420">
                  <c:v>17.690000000000001</c:v>
                </c:pt>
                <c:pt idx="1421">
                  <c:v>18.14</c:v>
                </c:pt>
                <c:pt idx="1422">
                  <c:v>18.170000000000002</c:v>
                </c:pt>
                <c:pt idx="1423">
                  <c:v>18.48</c:v>
                </c:pt>
                <c:pt idx="1424">
                  <c:v>18.88</c:v>
                </c:pt>
                <c:pt idx="1425">
                  <c:v>18.95</c:v>
                </c:pt>
                <c:pt idx="1426">
                  <c:v>19.260000000000002</c:v>
                </c:pt>
                <c:pt idx="1427">
                  <c:v>19.28</c:v>
                </c:pt>
                <c:pt idx="1428">
                  <c:v>18.86</c:v>
                </c:pt>
                <c:pt idx="1429">
                  <c:v>17.39</c:v>
                </c:pt>
                <c:pt idx="1430">
                  <c:v>17.54</c:v>
                </c:pt>
                <c:pt idx="1431">
                  <c:v>18.12</c:v>
                </c:pt>
                <c:pt idx="1432">
                  <c:v>17.72</c:v>
                </c:pt>
                <c:pt idx="1433">
                  <c:v>17.739999999999998</c:v>
                </c:pt>
                <c:pt idx="1434">
                  <c:v>17.29</c:v>
                </c:pt>
                <c:pt idx="1435">
                  <c:v>17.03</c:v>
                </c:pt>
                <c:pt idx="1436">
                  <c:v>17.510000000000002</c:v>
                </c:pt>
                <c:pt idx="1437">
                  <c:v>17.73</c:v>
                </c:pt>
                <c:pt idx="1438">
                  <c:v>17.53</c:v>
                </c:pt>
                <c:pt idx="1439">
                  <c:v>17.38</c:v>
                </c:pt>
                <c:pt idx="1440">
                  <c:v>17.7</c:v>
                </c:pt>
                <c:pt idx="1441">
                  <c:v>17.489999999999998</c:v>
                </c:pt>
                <c:pt idx="1442">
                  <c:v>17.39</c:v>
                </c:pt>
                <c:pt idx="1443">
                  <c:v>17.11</c:v>
                </c:pt>
                <c:pt idx="1444">
                  <c:v>17.59</c:v>
                </c:pt>
                <c:pt idx="1445">
                  <c:v>17.420000000000002</c:v>
                </c:pt>
                <c:pt idx="1446">
                  <c:v>18.25</c:v>
                </c:pt>
                <c:pt idx="1447">
                  <c:v>18.329999999999998</c:v>
                </c:pt>
                <c:pt idx="1448">
                  <c:v>18.559999999999999</c:v>
                </c:pt>
                <c:pt idx="1449">
                  <c:v>18.59</c:v>
                </c:pt>
                <c:pt idx="1450">
                  <c:v>17.84</c:v>
                </c:pt>
                <c:pt idx="1451">
                  <c:v>17.829999999999998</c:v>
                </c:pt>
                <c:pt idx="1452">
                  <c:v>18.07</c:v>
                </c:pt>
                <c:pt idx="1453">
                  <c:v>18.14</c:v>
                </c:pt>
                <c:pt idx="1454">
                  <c:v>18.149999999999999</c:v>
                </c:pt>
                <c:pt idx="1455">
                  <c:v>18.28</c:v>
                </c:pt>
                <c:pt idx="1456">
                  <c:v>18.72</c:v>
                </c:pt>
                <c:pt idx="1457">
                  <c:v>18.559999999999999</c:v>
                </c:pt>
                <c:pt idx="1458">
                  <c:v>18.670000000000002</c:v>
                </c:pt>
                <c:pt idx="1459">
                  <c:v>18.3</c:v>
                </c:pt>
                <c:pt idx="1460">
                  <c:v>18.54</c:v>
                </c:pt>
                <c:pt idx="1461">
                  <c:v>18.52</c:v>
                </c:pt>
                <c:pt idx="1462">
                  <c:v>18.5</c:v>
                </c:pt>
                <c:pt idx="1463">
                  <c:v>19.03</c:v>
                </c:pt>
                <c:pt idx="1464">
                  <c:v>19.29</c:v>
                </c:pt>
                <c:pt idx="1465">
                  <c:v>19.77</c:v>
                </c:pt>
                <c:pt idx="1466">
                  <c:v>19.84</c:v>
                </c:pt>
                <c:pt idx="1467">
                  <c:v>20.329999999999998</c:v>
                </c:pt>
                <c:pt idx="1468">
                  <c:v>19.510000000000002</c:v>
                </c:pt>
                <c:pt idx="1469">
                  <c:v>20.05</c:v>
                </c:pt>
                <c:pt idx="1470">
                  <c:v>20.04</c:v>
                </c:pt>
                <c:pt idx="1471">
                  <c:v>20.149999999999999</c:v>
                </c:pt>
                <c:pt idx="1472">
                  <c:v>20.53</c:v>
                </c:pt>
                <c:pt idx="1473">
                  <c:v>19.91</c:v>
                </c:pt>
                <c:pt idx="1474">
                  <c:v>20.2</c:v>
                </c:pt>
                <c:pt idx="1475">
                  <c:v>20.81</c:v>
                </c:pt>
                <c:pt idx="1476">
                  <c:v>20.190000000000001</c:v>
                </c:pt>
                <c:pt idx="1477">
                  <c:v>19.95</c:v>
                </c:pt>
                <c:pt idx="1478">
                  <c:v>20.420000000000002</c:v>
                </c:pt>
                <c:pt idx="1479">
                  <c:v>19.989999999999998</c:v>
                </c:pt>
                <c:pt idx="1480">
                  <c:v>19.8</c:v>
                </c:pt>
                <c:pt idx="1481">
                  <c:v>20.02</c:v>
                </c:pt>
                <c:pt idx="1482">
                  <c:v>20.59</c:v>
                </c:pt>
                <c:pt idx="1483">
                  <c:v>20.63</c:v>
                </c:pt>
                <c:pt idx="1484">
                  <c:v>20.64</c:v>
                </c:pt>
                <c:pt idx="1485">
                  <c:v>20.29</c:v>
                </c:pt>
                <c:pt idx="1486">
                  <c:v>20.69</c:v>
                </c:pt>
                <c:pt idx="1487">
                  <c:v>21.22</c:v>
                </c:pt>
                <c:pt idx="1488">
                  <c:v>21.51</c:v>
                </c:pt>
                <c:pt idx="1489">
                  <c:v>22.61</c:v>
                </c:pt>
                <c:pt idx="1490">
                  <c:v>23.3</c:v>
                </c:pt>
                <c:pt idx="1491">
                  <c:v>21.32</c:v>
                </c:pt>
                <c:pt idx="1492">
                  <c:v>20.61</c:v>
                </c:pt>
                <c:pt idx="1493">
                  <c:v>21.41</c:v>
                </c:pt>
                <c:pt idx="1494">
                  <c:v>21.19</c:v>
                </c:pt>
                <c:pt idx="1495">
                  <c:v>20.92</c:v>
                </c:pt>
                <c:pt idx="1496">
                  <c:v>20.420000000000002</c:v>
                </c:pt>
                <c:pt idx="1497">
                  <c:v>20.66</c:v>
                </c:pt>
                <c:pt idx="1498">
                  <c:v>19.8</c:v>
                </c:pt>
                <c:pt idx="1499">
                  <c:v>20.100000000000001</c:v>
                </c:pt>
                <c:pt idx="1500">
                  <c:v>20.58</c:v>
                </c:pt>
                <c:pt idx="1501">
                  <c:v>20.02</c:v>
                </c:pt>
                <c:pt idx="1502">
                  <c:v>19.440000000000001</c:v>
                </c:pt>
                <c:pt idx="1503">
                  <c:v>19.760000000000002</c:v>
                </c:pt>
                <c:pt idx="1504">
                  <c:v>19.52</c:v>
                </c:pt>
                <c:pt idx="1505">
                  <c:v>20.059999999999999</c:v>
                </c:pt>
                <c:pt idx="1506">
                  <c:v>20.09</c:v>
                </c:pt>
                <c:pt idx="1507">
                  <c:v>20.51</c:v>
                </c:pt>
                <c:pt idx="1508">
                  <c:v>20.7</c:v>
                </c:pt>
                <c:pt idx="1509">
                  <c:v>20.13</c:v>
                </c:pt>
                <c:pt idx="1510">
                  <c:v>20.2</c:v>
                </c:pt>
                <c:pt idx="1511">
                  <c:v>20.6</c:v>
                </c:pt>
                <c:pt idx="1512">
                  <c:v>20.93</c:v>
                </c:pt>
                <c:pt idx="1513">
                  <c:v>19.04</c:v>
                </c:pt>
                <c:pt idx="1514">
                  <c:v>19.66</c:v>
                </c:pt>
                <c:pt idx="1515">
                  <c:v>19.48</c:v>
                </c:pt>
                <c:pt idx="1516">
                  <c:v>19.52</c:v>
                </c:pt>
                <c:pt idx="1517">
                  <c:v>19.95</c:v>
                </c:pt>
                <c:pt idx="1518">
                  <c:v>19.899999999999999</c:v>
                </c:pt>
                <c:pt idx="1519">
                  <c:v>19.809999999999999</c:v>
                </c:pt>
                <c:pt idx="1520">
                  <c:v>20.14</c:v>
                </c:pt>
                <c:pt idx="1521">
                  <c:v>20.52</c:v>
                </c:pt>
                <c:pt idx="1522">
                  <c:v>20.46</c:v>
                </c:pt>
                <c:pt idx="1523">
                  <c:v>19.670000000000002</c:v>
                </c:pt>
                <c:pt idx="1524">
                  <c:v>20</c:v>
                </c:pt>
                <c:pt idx="1525">
                  <c:v>19.88</c:v>
                </c:pt>
                <c:pt idx="1526">
                  <c:v>19.260000000000002</c:v>
                </c:pt>
                <c:pt idx="1527">
                  <c:v>19.34</c:v>
                </c:pt>
                <c:pt idx="1528">
                  <c:v>20.23</c:v>
                </c:pt>
                <c:pt idx="1529">
                  <c:v>20.57</c:v>
                </c:pt>
                <c:pt idx="1530">
                  <c:v>19.95</c:v>
                </c:pt>
                <c:pt idx="1531">
                  <c:v>20.86</c:v>
                </c:pt>
                <c:pt idx="1532">
                  <c:v>19.53</c:v>
                </c:pt>
                <c:pt idx="1533">
                  <c:v>19.309999999999999</c:v>
                </c:pt>
                <c:pt idx="1534">
                  <c:v>19.3</c:v>
                </c:pt>
                <c:pt idx="1535">
                  <c:v>19.71</c:v>
                </c:pt>
                <c:pt idx="1536">
                  <c:v>20.25</c:v>
                </c:pt>
                <c:pt idx="1537">
                  <c:v>20.48</c:v>
                </c:pt>
                <c:pt idx="1538">
                  <c:v>20.03</c:v>
                </c:pt>
                <c:pt idx="1539">
                  <c:v>20.260000000000002</c:v>
                </c:pt>
                <c:pt idx="1540">
                  <c:v>20.27</c:v>
                </c:pt>
                <c:pt idx="1541">
                  <c:v>20.27</c:v>
                </c:pt>
                <c:pt idx="1542">
                  <c:v>20.79</c:v>
                </c:pt>
                <c:pt idx="1543">
                  <c:v>20.3</c:v>
                </c:pt>
                <c:pt idx="1544">
                  <c:v>20.75</c:v>
                </c:pt>
                <c:pt idx="1545">
                  <c:v>20.36</c:v>
                </c:pt>
                <c:pt idx="1546">
                  <c:v>20.53</c:v>
                </c:pt>
                <c:pt idx="1547">
                  <c:v>20.149999999999999</c:v>
                </c:pt>
                <c:pt idx="1548">
                  <c:v>20.350000000000001</c:v>
                </c:pt>
                <c:pt idx="1549">
                  <c:v>20.32</c:v>
                </c:pt>
                <c:pt idx="1550">
                  <c:v>20.45</c:v>
                </c:pt>
                <c:pt idx="1551">
                  <c:v>20.34</c:v>
                </c:pt>
                <c:pt idx="1552">
                  <c:v>19.850000000000001</c:v>
                </c:pt>
                <c:pt idx="1553">
                  <c:v>19.899999999999999</c:v>
                </c:pt>
                <c:pt idx="1554">
                  <c:v>19.510000000000002</c:v>
                </c:pt>
                <c:pt idx="1555">
                  <c:v>18.739999999999998</c:v>
                </c:pt>
                <c:pt idx="1556">
                  <c:v>18.54</c:v>
                </c:pt>
                <c:pt idx="1557">
                  <c:v>18.3</c:v>
                </c:pt>
                <c:pt idx="1558">
                  <c:v>18.12</c:v>
                </c:pt>
                <c:pt idx="1559">
                  <c:v>17.93</c:v>
                </c:pt>
                <c:pt idx="1560">
                  <c:v>18.309999999999999</c:v>
                </c:pt>
                <c:pt idx="1561">
                  <c:v>18.03</c:v>
                </c:pt>
                <c:pt idx="1562">
                  <c:v>18.28</c:v>
                </c:pt>
                <c:pt idx="1563">
                  <c:v>18.21</c:v>
                </c:pt>
                <c:pt idx="1564">
                  <c:v>18.03</c:v>
                </c:pt>
                <c:pt idx="1565">
                  <c:v>17.91</c:v>
                </c:pt>
                <c:pt idx="1566">
                  <c:v>18.12</c:v>
                </c:pt>
                <c:pt idx="1567">
                  <c:v>18.21</c:v>
                </c:pt>
                <c:pt idx="1568">
                  <c:v>18.59</c:v>
                </c:pt>
                <c:pt idx="1569">
                  <c:v>18.48</c:v>
                </c:pt>
                <c:pt idx="1570">
                  <c:v>18.579999999999998</c:v>
                </c:pt>
                <c:pt idx="1571">
                  <c:v>18.68</c:v>
                </c:pt>
                <c:pt idx="1572">
                  <c:v>18.97</c:v>
                </c:pt>
                <c:pt idx="1573">
                  <c:v>18.68</c:v>
                </c:pt>
                <c:pt idx="1574">
                  <c:v>18.8</c:v>
                </c:pt>
                <c:pt idx="1575">
                  <c:v>19.079999999999998</c:v>
                </c:pt>
                <c:pt idx="1576">
                  <c:v>19.079999999999998</c:v>
                </c:pt>
                <c:pt idx="1577">
                  <c:v>18.8</c:v>
                </c:pt>
                <c:pt idx="1578">
                  <c:v>18.61</c:v>
                </c:pt>
                <c:pt idx="1579">
                  <c:v>18.510000000000002</c:v>
                </c:pt>
                <c:pt idx="1580">
                  <c:v>18.64</c:v>
                </c:pt>
                <c:pt idx="1581">
                  <c:v>18.64</c:v>
                </c:pt>
                <c:pt idx="1582">
                  <c:v>18.829999999999998</c:v>
                </c:pt>
                <c:pt idx="1583">
                  <c:v>18.829999999999998</c:v>
                </c:pt>
                <c:pt idx="1584">
                  <c:v>18.850000000000001</c:v>
                </c:pt>
                <c:pt idx="1585">
                  <c:v>19.05</c:v>
                </c:pt>
                <c:pt idx="1586">
                  <c:v>19.28</c:v>
                </c:pt>
                <c:pt idx="1587">
                  <c:v>19.41</c:v>
                </c:pt>
                <c:pt idx="1588">
                  <c:v>19.75</c:v>
                </c:pt>
                <c:pt idx="1589">
                  <c:v>19.760000000000002</c:v>
                </c:pt>
                <c:pt idx="1590">
                  <c:v>19.7</c:v>
                </c:pt>
                <c:pt idx="1591">
                  <c:v>19.86</c:v>
                </c:pt>
                <c:pt idx="1592">
                  <c:v>19.72</c:v>
                </c:pt>
                <c:pt idx="1593">
                  <c:v>19.96</c:v>
                </c:pt>
                <c:pt idx="1594">
                  <c:v>19.88</c:v>
                </c:pt>
                <c:pt idx="1595">
                  <c:v>19.559999999999999</c:v>
                </c:pt>
                <c:pt idx="1596">
                  <c:v>19.64</c:v>
                </c:pt>
                <c:pt idx="1597">
                  <c:v>19.62</c:v>
                </c:pt>
                <c:pt idx="1598">
                  <c:v>19.28</c:v>
                </c:pt>
                <c:pt idx="1599">
                  <c:v>19.46</c:v>
                </c:pt>
                <c:pt idx="1600">
                  <c:v>19.53</c:v>
                </c:pt>
                <c:pt idx="1601">
                  <c:v>19.59</c:v>
                </c:pt>
                <c:pt idx="1602">
                  <c:v>19.86</c:v>
                </c:pt>
                <c:pt idx="1603">
                  <c:v>20.13</c:v>
                </c:pt>
                <c:pt idx="1604">
                  <c:v>20.13</c:v>
                </c:pt>
                <c:pt idx="1605">
                  <c:v>20.13</c:v>
                </c:pt>
                <c:pt idx="1606">
                  <c:v>20.149999999999999</c:v>
                </c:pt>
                <c:pt idx="1607">
                  <c:v>19.96</c:v>
                </c:pt>
                <c:pt idx="1608">
                  <c:v>19.87</c:v>
                </c:pt>
                <c:pt idx="1609">
                  <c:v>20.02</c:v>
                </c:pt>
                <c:pt idx="1610">
                  <c:v>20.170000000000002</c:v>
                </c:pt>
                <c:pt idx="1611">
                  <c:v>20.25</c:v>
                </c:pt>
                <c:pt idx="1612">
                  <c:v>20.47</c:v>
                </c:pt>
                <c:pt idx="1613">
                  <c:v>20.89</c:v>
                </c:pt>
                <c:pt idx="1614">
                  <c:v>20.59</c:v>
                </c:pt>
                <c:pt idx="1615">
                  <c:v>20.75</c:v>
                </c:pt>
                <c:pt idx="1616">
                  <c:v>20.56</c:v>
                </c:pt>
                <c:pt idx="1617">
                  <c:v>20.420000000000002</c:v>
                </c:pt>
                <c:pt idx="1618">
                  <c:v>19.98</c:v>
                </c:pt>
                <c:pt idx="1619">
                  <c:v>19.760000000000002</c:v>
                </c:pt>
                <c:pt idx="1620">
                  <c:v>19.72</c:v>
                </c:pt>
                <c:pt idx="1621">
                  <c:v>19.62</c:v>
                </c:pt>
                <c:pt idx="1622">
                  <c:v>19.38</c:v>
                </c:pt>
                <c:pt idx="1623">
                  <c:v>19.77</c:v>
                </c:pt>
                <c:pt idx="1624">
                  <c:v>19.72</c:v>
                </c:pt>
                <c:pt idx="1625">
                  <c:v>19.940000000000001</c:v>
                </c:pt>
                <c:pt idx="1626">
                  <c:v>20.07</c:v>
                </c:pt>
                <c:pt idx="1627">
                  <c:v>20.010000000000002</c:v>
                </c:pt>
                <c:pt idx="1628">
                  <c:v>20.21</c:v>
                </c:pt>
                <c:pt idx="1629">
                  <c:v>20.100000000000001</c:v>
                </c:pt>
                <c:pt idx="1630">
                  <c:v>20.02</c:v>
                </c:pt>
                <c:pt idx="1631">
                  <c:v>19.87</c:v>
                </c:pt>
                <c:pt idx="1632">
                  <c:v>19.920000000000002</c:v>
                </c:pt>
                <c:pt idx="1633">
                  <c:v>19.84</c:v>
                </c:pt>
                <c:pt idx="1634">
                  <c:v>19.59</c:v>
                </c:pt>
                <c:pt idx="1635">
                  <c:v>19.5</c:v>
                </c:pt>
                <c:pt idx="1636">
                  <c:v>19.670000000000002</c:v>
                </c:pt>
                <c:pt idx="1637">
                  <c:v>19.86</c:v>
                </c:pt>
                <c:pt idx="1638">
                  <c:v>19.91</c:v>
                </c:pt>
                <c:pt idx="1639">
                  <c:v>20.07</c:v>
                </c:pt>
                <c:pt idx="1640">
                  <c:v>19.96</c:v>
                </c:pt>
                <c:pt idx="1641">
                  <c:v>19.82</c:v>
                </c:pt>
                <c:pt idx="1642">
                  <c:v>19.82</c:v>
                </c:pt>
                <c:pt idx="1643">
                  <c:v>19.63</c:v>
                </c:pt>
                <c:pt idx="1644">
                  <c:v>19.25</c:v>
                </c:pt>
                <c:pt idx="1645">
                  <c:v>19.399999999999999</c:v>
                </c:pt>
                <c:pt idx="1646">
                  <c:v>19.89</c:v>
                </c:pt>
                <c:pt idx="1647">
                  <c:v>20.3</c:v>
                </c:pt>
                <c:pt idx="1648">
                  <c:v>20.25</c:v>
                </c:pt>
                <c:pt idx="1649">
                  <c:v>20.34</c:v>
                </c:pt>
                <c:pt idx="1650">
                  <c:v>20.47</c:v>
                </c:pt>
                <c:pt idx="1651">
                  <c:v>20.51</c:v>
                </c:pt>
                <c:pt idx="1652">
                  <c:v>20.48</c:v>
                </c:pt>
                <c:pt idx="1653">
                  <c:v>20.7</c:v>
                </c:pt>
                <c:pt idx="1654">
                  <c:v>20.65</c:v>
                </c:pt>
                <c:pt idx="1655">
                  <c:v>20.77</c:v>
                </c:pt>
                <c:pt idx="1656">
                  <c:v>20.65</c:v>
                </c:pt>
                <c:pt idx="1657">
                  <c:v>21.1</c:v>
                </c:pt>
                <c:pt idx="1658">
                  <c:v>22.22</c:v>
                </c:pt>
                <c:pt idx="1659">
                  <c:v>22.33</c:v>
                </c:pt>
                <c:pt idx="1660">
                  <c:v>21.21</c:v>
                </c:pt>
                <c:pt idx="1661">
                  <c:v>21.52</c:v>
                </c:pt>
                <c:pt idx="1662">
                  <c:v>21.29</c:v>
                </c:pt>
                <c:pt idx="1663">
                  <c:v>21.91</c:v>
                </c:pt>
                <c:pt idx="1664">
                  <c:v>21.78</c:v>
                </c:pt>
                <c:pt idx="1665">
                  <c:v>21.5</c:v>
                </c:pt>
                <c:pt idx="1666">
                  <c:v>21.82</c:v>
                </c:pt>
                <c:pt idx="1667">
                  <c:v>22.89</c:v>
                </c:pt>
                <c:pt idx="1668">
                  <c:v>23.68</c:v>
                </c:pt>
                <c:pt idx="1669">
                  <c:v>23.41</c:v>
                </c:pt>
                <c:pt idx="1670">
                  <c:v>23.08</c:v>
                </c:pt>
                <c:pt idx="1671">
                  <c:v>21.62</c:v>
                </c:pt>
                <c:pt idx="1672">
                  <c:v>22.07</c:v>
                </c:pt>
                <c:pt idx="1673">
                  <c:v>22.9</c:v>
                </c:pt>
                <c:pt idx="1674">
                  <c:v>23.14</c:v>
                </c:pt>
                <c:pt idx="1675">
                  <c:v>23.13</c:v>
                </c:pt>
                <c:pt idx="1676">
                  <c:v>22.36</c:v>
                </c:pt>
                <c:pt idx="1677">
                  <c:v>22.78</c:v>
                </c:pt>
                <c:pt idx="1678">
                  <c:v>22.1</c:v>
                </c:pt>
                <c:pt idx="1679">
                  <c:v>22.76</c:v>
                </c:pt>
                <c:pt idx="1680">
                  <c:v>23.67</c:v>
                </c:pt>
                <c:pt idx="1681">
                  <c:v>22.55</c:v>
                </c:pt>
                <c:pt idx="1682">
                  <c:v>21.6</c:v>
                </c:pt>
                <c:pt idx="1683">
                  <c:v>21.59</c:v>
                </c:pt>
                <c:pt idx="1684">
                  <c:v>22.24</c:v>
                </c:pt>
                <c:pt idx="1685">
                  <c:v>22.56</c:v>
                </c:pt>
                <c:pt idx="1686">
                  <c:v>22.8</c:v>
                </c:pt>
                <c:pt idx="1687">
                  <c:v>22.46</c:v>
                </c:pt>
                <c:pt idx="1688">
                  <c:v>22.68</c:v>
                </c:pt>
                <c:pt idx="1689">
                  <c:v>22.7</c:v>
                </c:pt>
                <c:pt idx="1690">
                  <c:v>23.02</c:v>
                </c:pt>
                <c:pt idx="1691">
                  <c:v>22.39</c:v>
                </c:pt>
                <c:pt idx="1692">
                  <c:v>22.51</c:v>
                </c:pt>
                <c:pt idx="1693">
                  <c:v>22.32</c:v>
                </c:pt>
                <c:pt idx="1694">
                  <c:v>22.09</c:v>
                </c:pt>
                <c:pt idx="1695">
                  <c:v>21.74</c:v>
                </c:pt>
                <c:pt idx="1696">
                  <c:v>22.03</c:v>
                </c:pt>
                <c:pt idx="1697">
                  <c:v>21.9</c:v>
                </c:pt>
                <c:pt idx="1698">
                  <c:v>22.07</c:v>
                </c:pt>
                <c:pt idx="1699">
                  <c:v>22.84</c:v>
                </c:pt>
                <c:pt idx="1700">
                  <c:v>22.42</c:v>
                </c:pt>
                <c:pt idx="1701">
                  <c:v>22.19</c:v>
                </c:pt>
                <c:pt idx="1702">
                  <c:v>21.74</c:v>
                </c:pt>
                <c:pt idx="1703">
                  <c:v>21.75</c:v>
                </c:pt>
                <c:pt idx="1704">
                  <c:v>21.42</c:v>
                </c:pt>
                <c:pt idx="1705">
                  <c:v>21.79</c:v>
                </c:pt>
                <c:pt idx="1706">
                  <c:v>21.58</c:v>
                </c:pt>
                <c:pt idx="1707">
                  <c:v>21.54</c:v>
                </c:pt>
                <c:pt idx="1708">
                  <c:v>21.17</c:v>
                </c:pt>
                <c:pt idx="1709">
                  <c:v>21.35</c:v>
                </c:pt>
                <c:pt idx="1710">
                  <c:v>21.58</c:v>
                </c:pt>
                <c:pt idx="1711">
                  <c:v>19.329999999999998</c:v>
                </c:pt>
                <c:pt idx="1712">
                  <c:v>20.93</c:v>
                </c:pt>
                <c:pt idx="1713">
                  <c:v>20.78</c:v>
                </c:pt>
                <c:pt idx="1714">
                  <c:v>20.43</c:v>
                </c:pt>
                <c:pt idx="1715">
                  <c:v>20.239999999999998</c:v>
                </c:pt>
                <c:pt idx="1716">
                  <c:v>20.22</c:v>
                </c:pt>
                <c:pt idx="1717">
                  <c:v>20.05</c:v>
                </c:pt>
                <c:pt idx="1718">
                  <c:v>20.38</c:v>
                </c:pt>
                <c:pt idx="1719">
                  <c:v>20.07</c:v>
                </c:pt>
                <c:pt idx="1720">
                  <c:v>19.600000000000001</c:v>
                </c:pt>
                <c:pt idx="1721">
                  <c:v>19.28</c:v>
                </c:pt>
                <c:pt idx="1722">
                  <c:v>19.96</c:v>
                </c:pt>
                <c:pt idx="1723">
                  <c:v>20</c:v>
                </c:pt>
                <c:pt idx="1724">
                  <c:v>20.39</c:v>
                </c:pt>
                <c:pt idx="1725">
                  <c:v>20.46</c:v>
                </c:pt>
                <c:pt idx="1726">
                  <c:v>20.48</c:v>
                </c:pt>
                <c:pt idx="1727">
                  <c:v>20.079999999999998</c:v>
                </c:pt>
                <c:pt idx="1728">
                  <c:v>20.05</c:v>
                </c:pt>
                <c:pt idx="1729">
                  <c:v>20.28</c:v>
                </c:pt>
                <c:pt idx="1730">
                  <c:v>20.48</c:v>
                </c:pt>
                <c:pt idx="1731">
                  <c:v>20.3</c:v>
                </c:pt>
                <c:pt idx="1732">
                  <c:v>19.78</c:v>
                </c:pt>
                <c:pt idx="1733">
                  <c:v>19.43</c:v>
                </c:pt>
                <c:pt idx="1734">
                  <c:v>19.149999999999999</c:v>
                </c:pt>
                <c:pt idx="1735">
                  <c:v>18.440000000000001</c:v>
                </c:pt>
                <c:pt idx="1736">
                  <c:v>17.68</c:v>
                </c:pt>
                <c:pt idx="1737">
                  <c:v>18.059999999999999</c:v>
                </c:pt>
                <c:pt idx="1738">
                  <c:v>17.78</c:v>
                </c:pt>
                <c:pt idx="1739">
                  <c:v>17.850000000000001</c:v>
                </c:pt>
                <c:pt idx="1740">
                  <c:v>17.440000000000001</c:v>
                </c:pt>
                <c:pt idx="1741">
                  <c:v>16.96</c:v>
                </c:pt>
                <c:pt idx="1742">
                  <c:v>18.059999999999999</c:v>
                </c:pt>
                <c:pt idx="1743">
                  <c:v>17.95</c:v>
                </c:pt>
                <c:pt idx="1744">
                  <c:v>19.07</c:v>
                </c:pt>
                <c:pt idx="1745">
                  <c:v>19</c:v>
                </c:pt>
                <c:pt idx="1746">
                  <c:v>18.66</c:v>
                </c:pt>
                <c:pt idx="1747">
                  <c:v>18.47</c:v>
                </c:pt>
                <c:pt idx="1748">
                  <c:v>18.54</c:v>
                </c:pt>
                <c:pt idx="1749">
                  <c:v>18.54</c:v>
                </c:pt>
                <c:pt idx="1750">
                  <c:v>18.88</c:v>
                </c:pt>
                <c:pt idx="1751">
                  <c:v>18.68</c:v>
                </c:pt>
                <c:pt idx="1752">
                  <c:v>17.989999999999998</c:v>
                </c:pt>
                <c:pt idx="1753">
                  <c:v>17.98</c:v>
                </c:pt>
                <c:pt idx="1754">
                  <c:v>18.27</c:v>
                </c:pt>
                <c:pt idx="1755">
                  <c:v>18.28</c:v>
                </c:pt>
                <c:pt idx="1756">
                  <c:v>18.989999999999998</c:v>
                </c:pt>
                <c:pt idx="1757">
                  <c:v>19.02</c:v>
                </c:pt>
                <c:pt idx="1758">
                  <c:v>18.95</c:v>
                </c:pt>
                <c:pt idx="1759">
                  <c:v>19.71</c:v>
                </c:pt>
                <c:pt idx="1760">
                  <c:v>19.59</c:v>
                </c:pt>
                <c:pt idx="1761">
                  <c:v>19.03</c:v>
                </c:pt>
                <c:pt idx="1762">
                  <c:v>18.87</c:v>
                </c:pt>
                <c:pt idx="1763">
                  <c:v>18.760000000000002</c:v>
                </c:pt>
                <c:pt idx="1764">
                  <c:v>18.260000000000002</c:v>
                </c:pt>
                <c:pt idx="1765">
                  <c:v>17.68</c:v>
                </c:pt>
                <c:pt idx="1766">
                  <c:v>18.14</c:v>
                </c:pt>
                <c:pt idx="1767">
                  <c:v>17.829999999999998</c:v>
                </c:pt>
                <c:pt idx="1768">
                  <c:v>17.8</c:v>
                </c:pt>
                <c:pt idx="1769">
                  <c:v>17.98</c:v>
                </c:pt>
                <c:pt idx="1770">
                  <c:v>18.079999999999998</c:v>
                </c:pt>
                <c:pt idx="1771">
                  <c:v>17.399999999999999</c:v>
                </c:pt>
                <c:pt idx="1772">
                  <c:v>17.5</c:v>
                </c:pt>
                <c:pt idx="1773">
                  <c:v>17.14</c:v>
                </c:pt>
                <c:pt idx="1774">
                  <c:v>16.68</c:v>
                </c:pt>
                <c:pt idx="1775">
                  <c:v>16.920000000000002</c:v>
                </c:pt>
                <c:pt idx="1776">
                  <c:v>16.670000000000002</c:v>
                </c:pt>
                <c:pt idx="1777">
                  <c:v>16.78</c:v>
                </c:pt>
                <c:pt idx="1778">
                  <c:v>16.82</c:v>
                </c:pt>
                <c:pt idx="1779">
                  <c:v>17.510000000000002</c:v>
                </c:pt>
                <c:pt idx="1780">
                  <c:v>17.579999999999998</c:v>
                </c:pt>
                <c:pt idx="1781">
                  <c:v>17.13</c:v>
                </c:pt>
                <c:pt idx="1782">
                  <c:v>16.62</c:v>
                </c:pt>
                <c:pt idx="1783">
                  <c:v>15.94</c:v>
                </c:pt>
                <c:pt idx="1784">
                  <c:v>15.65</c:v>
                </c:pt>
                <c:pt idx="1785">
                  <c:v>15.3</c:v>
                </c:pt>
                <c:pt idx="1786">
                  <c:v>16.940000000000001</c:v>
                </c:pt>
                <c:pt idx="1787">
                  <c:v>17.46</c:v>
                </c:pt>
                <c:pt idx="1788">
                  <c:v>17.38</c:v>
                </c:pt>
                <c:pt idx="1789">
                  <c:v>17.14</c:v>
                </c:pt>
                <c:pt idx="1790">
                  <c:v>16.68</c:v>
                </c:pt>
                <c:pt idx="1791">
                  <c:v>17.149999999999999</c:v>
                </c:pt>
                <c:pt idx="1792">
                  <c:v>17.07</c:v>
                </c:pt>
                <c:pt idx="1793">
                  <c:v>16.72</c:v>
                </c:pt>
                <c:pt idx="1794">
                  <c:v>16.8</c:v>
                </c:pt>
                <c:pt idx="1795">
                  <c:v>16.5</c:v>
                </c:pt>
                <c:pt idx="1796">
                  <c:v>16.47</c:v>
                </c:pt>
                <c:pt idx="1797">
                  <c:v>16.579999999999998</c:v>
                </c:pt>
                <c:pt idx="1798">
                  <c:v>16.940000000000001</c:v>
                </c:pt>
                <c:pt idx="1799">
                  <c:v>17.47</c:v>
                </c:pt>
                <c:pt idx="1800">
                  <c:v>18.46</c:v>
                </c:pt>
                <c:pt idx="1801">
                  <c:v>18.36</c:v>
                </c:pt>
                <c:pt idx="1802">
                  <c:v>18.670000000000002</c:v>
                </c:pt>
                <c:pt idx="1803">
                  <c:v>18.649999999999999</c:v>
                </c:pt>
                <c:pt idx="1804">
                  <c:v>18.55</c:v>
                </c:pt>
                <c:pt idx="1805">
                  <c:v>18.989999999999998</c:v>
                </c:pt>
                <c:pt idx="1806">
                  <c:v>19.61</c:v>
                </c:pt>
                <c:pt idx="1807">
                  <c:v>20.5</c:v>
                </c:pt>
                <c:pt idx="1808">
                  <c:v>20.56</c:v>
                </c:pt>
                <c:pt idx="1809">
                  <c:v>20.38</c:v>
                </c:pt>
                <c:pt idx="1810">
                  <c:v>20.3</c:v>
                </c:pt>
                <c:pt idx="1811">
                  <c:v>20.04</c:v>
                </c:pt>
                <c:pt idx="1812">
                  <c:v>20.21</c:v>
                </c:pt>
                <c:pt idx="1813">
                  <c:v>20.69</c:v>
                </c:pt>
                <c:pt idx="1814">
                  <c:v>21.54</c:v>
                </c:pt>
                <c:pt idx="1815">
                  <c:v>23.11</c:v>
                </c:pt>
                <c:pt idx="1816">
                  <c:v>24.49</c:v>
                </c:pt>
                <c:pt idx="1817">
                  <c:v>28.05</c:v>
                </c:pt>
                <c:pt idx="1818">
                  <c:v>28.31</c:v>
                </c:pt>
                <c:pt idx="1819">
                  <c:v>25.96</c:v>
                </c:pt>
                <c:pt idx="1820">
                  <c:v>25.67</c:v>
                </c:pt>
                <c:pt idx="1821">
                  <c:v>26.23</c:v>
                </c:pt>
                <c:pt idx="1822">
                  <c:v>26.77</c:v>
                </c:pt>
                <c:pt idx="1823">
                  <c:v>26.42</c:v>
                </c:pt>
                <c:pt idx="1824">
                  <c:v>26.46</c:v>
                </c:pt>
                <c:pt idx="1825">
                  <c:v>27.36</c:v>
                </c:pt>
                <c:pt idx="1826">
                  <c:v>28.63</c:v>
                </c:pt>
                <c:pt idx="1827">
                  <c:v>28.56</c:v>
                </c:pt>
                <c:pt idx="1828">
                  <c:v>28.41</c:v>
                </c:pt>
                <c:pt idx="1829">
                  <c:v>31.22</c:v>
                </c:pt>
                <c:pt idx="1830">
                  <c:v>31.93</c:v>
                </c:pt>
                <c:pt idx="1831">
                  <c:v>30.91</c:v>
                </c:pt>
                <c:pt idx="1832">
                  <c:v>26.91</c:v>
                </c:pt>
                <c:pt idx="1833">
                  <c:v>27.88</c:v>
                </c:pt>
                <c:pt idx="1834">
                  <c:v>25.92</c:v>
                </c:pt>
                <c:pt idx="1835">
                  <c:v>26.77</c:v>
                </c:pt>
                <c:pt idx="1836">
                  <c:v>27.32</c:v>
                </c:pt>
                <c:pt idx="1837">
                  <c:v>29.12</c:v>
                </c:pt>
                <c:pt idx="1838">
                  <c:v>29.77</c:v>
                </c:pt>
                <c:pt idx="1839">
                  <c:v>31.43</c:v>
                </c:pt>
                <c:pt idx="1840">
                  <c:v>30.04</c:v>
                </c:pt>
                <c:pt idx="1841">
                  <c:v>31.3</c:v>
                </c:pt>
                <c:pt idx="1842">
                  <c:v>30.76</c:v>
                </c:pt>
                <c:pt idx="1843">
                  <c:v>30.97</c:v>
                </c:pt>
                <c:pt idx="1844">
                  <c:v>31.07</c:v>
                </c:pt>
                <c:pt idx="1845">
                  <c:v>31.76</c:v>
                </c:pt>
                <c:pt idx="1846">
                  <c:v>33.630000000000003</c:v>
                </c:pt>
                <c:pt idx="1847">
                  <c:v>33.409999999999997</c:v>
                </c:pt>
                <c:pt idx="1848">
                  <c:v>33.18</c:v>
                </c:pt>
                <c:pt idx="1849">
                  <c:v>34.71</c:v>
                </c:pt>
                <c:pt idx="1850">
                  <c:v>35.43</c:v>
                </c:pt>
                <c:pt idx="1851">
                  <c:v>38.25</c:v>
                </c:pt>
                <c:pt idx="1852">
                  <c:v>37.53</c:v>
                </c:pt>
                <c:pt idx="1853">
                  <c:v>38.67</c:v>
                </c:pt>
                <c:pt idx="1854">
                  <c:v>39.54</c:v>
                </c:pt>
                <c:pt idx="1855">
                  <c:v>39.51</c:v>
                </c:pt>
                <c:pt idx="1856">
                  <c:v>37.090000000000003</c:v>
                </c:pt>
                <c:pt idx="1857">
                  <c:v>33.950000000000003</c:v>
                </c:pt>
                <c:pt idx="1858">
                  <c:v>37.32</c:v>
                </c:pt>
                <c:pt idx="1859">
                  <c:v>36.93</c:v>
                </c:pt>
                <c:pt idx="1860">
                  <c:v>37.99</c:v>
                </c:pt>
                <c:pt idx="1861">
                  <c:v>38.950000000000003</c:v>
                </c:pt>
                <c:pt idx="1862">
                  <c:v>40.4</c:v>
                </c:pt>
                <c:pt idx="1863">
                  <c:v>38.69</c:v>
                </c:pt>
                <c:pt idx="1864">
                  <c:v>40.42</c:v>
                </c:pt>
                <c:pt idx="1865">
                  <c:v>39.69</c:v>
                </c:pt>
                <c:pt idx="1866">
                  <c:v>37.950000000000003</c:v>
                </c:pt>
                <c:pt idx="1867">
                  <c:v>38.89</c:v>
                </c:pt>
                <c:pt idx="1868">
                  <c:v>36.72</c:v>
                </c:pt>
                <c:pt idx="1869">
                  <c:v>36.799999999999997</c:v>
                </c:pt>
                <c:pt idx="1870">
                  <c:v>33.79</c:v>
                </c:pt>
                <c:pt idx="1871">
                  <c:v>28.38</c:v>
                </c:pt>
                <c:pt idx="1872">
                  <c:v>29.37</c:v>
                </c:pt>
                <c:pt idx="1873">
                  <c:v>31.08</c:v>
                </c:pt>
                <c:pt idx="1874">
                  <c:v>34.25</c:v>
                </c:pt>
                <c:pt idx="1875">
                  <c:v>33.01</c:v>
                </c:pt>
                <c:pt idx="1876">
                  <c:v>34.68</c:v>
                </c:pt>
                <c:pt idx="1877">
                  <c:v>34.54</c:v>
                </c:pt>
                <c:pt idx="1878">
                  <c:v>35.229999999999997</c:v>
                </c:pt>
                <c:pt idx="1879">
                  <c:v>35.17</c:v>
                </c:pt>
                <c:pt idx="1880">
                  <c:v>34</c:v>
                </c:pt>
                <c:pt idx="1881">
                  <c:v>31.96</c:v>
                </c:pt>
                <c:pt idx="1882">
                  <c:v>32.630000000000003</c:v>
                </c:pt>
                <c:pt idx="1883">
                  <c:v>35.31</c:v>
                </c:pt>
                <c:pt idx="1884">
                  <c:v>35.53</c:v>
                </c:pt>
                <c:pt idx="1885">
                  <c:v>33.89</c:v>
                </c:pt>
                <c:pt idx="1886">
                  <c:v>31.87</c:v>
                </c:pt>
                <c:pt idx="1887">
                  <c:v>33.119999999999997</c:v>
                </c:pt>
                <c:pt idx="1888">
                  <c:v>31.16</c:v>
                </c:pt>
                <c:pt idx="1889">
                  <c:v>31.12</c:v>
                </c:pt>
                <c:pt idx="1890">
                  <c:v>29.78</c:v>
                </c:pt>
                <c:pt idx="1891">
                  <c:v>31.5</c:v>
                </c:pt>
                <c:pt idx="1892">
                  <c:v>28.91</c:v>
                </c:pt>
                <c:pt idx="1893">
                  <c:v>29.63</c:v>
                </c:pt>
                <c:pt idx="1894">
                  <c:v>31.9</c:v>
                </c:pt>
                <c:pt idx="1895">
                  <c:v>32.950000000000003</c:v>
                </c:pt>
                <c:pt idx="1896">
                  <c:v>32.86</c:v>
                </c:pt>
                <c:pt idx="1897">
                  <c:v>33.28</c:v>
                </c:pt>
                <c:pt idx="1898">
                  <c:v>32.909999999999997</c:v>
                </c:pt>
                <c:pt idx="1899">
                  <c:v>28.85</c:v>
                </c:pt>
                <c:pt idx="1900">
                  <c:v>29.15</c:v>
                </c:pt>
                <c:pt idx="1901">
                  <c:v>30.66</c:v>
                </c:pt>
                <c:pt idx="1902">
                  <c:v>27.29</c:v>
                </c:pt>
                <c:pt idx="1903">
                  <c:v>26.4</c:v>
                </c:pt>
                <c:pt idx="1904">
                  <c:v>26.58</c:v>
                </c:pt>
                <c:pt idx="1905">
                  <c:v>26.9</c:v>
                </c:pt>
                <c:pt idx="1906">
                  <c:v>26.41</c:v>
                </c:pt>
                <c:pt idx="1907">
                  <c:v>25.35</c:v>
                </c:pt>
                <c:pt idx="1908">
                  <c:v>26.42</c:v>
                </c:pt>
                <c:pt idx="1909">
                  <c:v>26.55</c:v>
                </c:pt>
                <c:pt idx="1910">
                  <c:v>27.05</c:v>
                </c:pt>
                <c:pt idx="1911">
                  <c:v>27.86</c:v>
                </c:pt>
                <c:pt idx="1912">
                  <c:v>27.86</c:v>
                </c:pt>
                <c:pt idx="1913">
                  <c:v>26.39</c:v>
                </c:pt>
                <c:pt idx="1914">
                  <c:v>25.92</c:v>
                </c:pt>
                <c:pt idx="1915">
                  <c:v>25.92</c:v>
                </c:pt>
                <c:pt idx="1916">
                  <c:v>27.22</c:v>
                </c:pt>
                <c:pt idx="1917">
                  <c:v>27.01</c:v>
                </c:pt>
                <c:pt idx="1918">
                  <c:v>27.57</c:v>
                </c:pt>
                <c:pt idx="1919">
                  <c:v>28.44</c:v>
                </c:pt>
                <c:pt idx="1920">
                  <c:v>26.49</c:v>
                </c:pt>
                <c:pt idx="1921">
                  <c:v>25.48</c:v>
                </c:pt>
                <c:pt idx="1922">
                  <c:v>24.9</c:v>
                </c:pt>
                <c:pt idx="1923">
                  <c:v>27.65</c:v>
                </c:pt>
                <c:pt idx="1924">
                  <c:v>27.17</c:v>
                </c:pt>
                <c:pt idx="1925">
                  <c:v>27.26</c:v>
                </c:pt>
                <c:pt idx="1926">
                  <c:v>27.71</c:v>
                </c:pt>
                <c:pt idx="1927">
                  <c:v>27.29</c:v>
                </c:pt>
                <c:pt idx="1928">
                  <c:v>30.78</c:v>
                </c:pt>
                <c:pt idx="1929">
                  <c:v>30.07</c:v>
                </c:pt>
                <c:pt idx="1930">
                  <c:v>32</c:v>
                </c:pt>
                <c:pt idx="1931">
                  <c:v>21.44</c:v>
                </c:pt>
                <c:pt idx="1932">
                  <c:v>19.25</c:v>
                </c:pt>
                <c:pt idx="1933">
                  <c:v>21.3</c:v>
                </c:pt>
                <c:pt idx="1934">
                  <c:v>24.18</c:v>
                </c:pt>
                <c:pt idx="1935">
                  <c:v>22.04</c:v>
                </c:pt>
                <c:pt idx="1936">
                  <c:v>21.71</c:v>
                </c:pt>
                <c:pt idx="1937">
                  <c:v>21.35</c:v>
                </c:pt>
                <c:pt idx="1938">
                  <c:v>20.96</c:v>
                </c:pt>
                <c:pt idx="1939">
                  <c:v>21.85</c:v>
                </c:pt>
                <c:pt idx="1940">
                  <c:v>20.97</c:v>
                </c:pt>
                <c:pt idx="1941">
                  <c:v>21.54</c:v>
                </c:pt>
                <c:pt idx="1942">
                  <c:v>21.34</c:v>
                </c:pt>
                <c:pt idx="1943">
                  <c:v>21.14</c:v>
                </c:pt>
                <c:pt idx="1944">
                  <c:v>20.66</c:v>
                </c:pt>
                <c:pt idx="1945">
                  <c:v>21.49</c:v>
                </c:pt>
                <c:pt idx="1946">
                  <c:v>21.22</c:v>
                </c:pt>
                <c:pt idx="1947">
                  <c:v>21.92</c:v>
                </c:pt>
                <c:pt idx="1948">
                  <c:v>22.47</c:v>
                </c:pt>
                <c:pt idx="1949">
                  <c:v>22.93</c:v>
                </c:pt>
                <c:pt idx="1950">
                  <c:v>22.56</c:v>
                </c:pt>
                <c:pt idx="1951">
                  <c:v>22.32</c:v>
                </c:pt>
                <c:pt idx="1952">
                  <c:v>20.88</c:v>
                </c:pt>
                <c:pt idx="1953">
                  <c:v>20.07</c:v>
                </c:pt>
                <c:pt idx="1954">
                  <c:v>20.48</c:v>
                </c:pt>
                <c:pt idx="1955">
                  <c:v>18.5</c:v>
                </c:pt>
                <c:pt idx="1956">
                  <c:v>17.91</c:v>
                </c:pt>
                <c:pt idx="1957">
                  <c:v>17.940000000000001</c:v>
                </c:pt>
                <c:pt idx="1958">
                  <c:v>18.37</c:v>
                </c:pt>
                <c:pt idx="1959">
                  <c:v>18.86</c:v>
                </c:pt>
                <c:pt idx="1960">
                  <c:v>19.16</c:v>
                </c:pt>
                <c:pt idx="1961">
                  <c:v>19.38</c:v>
                </c:pt>
                <c:pt idx="1962">
                  <c:v>20.25</c:v>
                </c:pt>
                <c:pt idx="1963">
                  <c:v>20.43</c:v>
                </c:pt>
                <c:pt idx="1964">
                  <c:v>19.73</c:v>
                </c:pt>
                <c:pt idx="1965">
                  <c:v>19.420000000000002</c:v>
                </c:pt>
                <c:pt idx="1966">
                  <c:v>19.309999999999999</c:v>
                </c:pt>
                <c:pt idx="1967">
                  <c:v>18.989999999999998</c:v>
                </c:pt>
                <c:pt idx="1968">
                  <c:v>19.68</c:v>
                </c:pt>
                <c:pt idx="1969">
                  <c:v>20.45</c:v>
                </c:pt>
                <c:pt idx="1970">
                  <c:v>20.27</c:v>
                </c:pt>
                <c:pt idx="1971">
                  <c:v>20.010000000000002</c:v>
                </c:pt>
                <c:pt idx="1972">
                  <c:v>19.760000000000002</c:v>
                </c:pt>
                <c:pt idx="1973">
                  <c:v>20.61</c:v>
                </c:pt>
                <c:pt idx="1974">
                  <c:v>20.38</c:v>
                </c:pt>
                <c:pt idx="1975">
                  <c:v>20.49</c:v>
                </c:pt>
                <c:pt idx="1976">
                  <c:v>20.100000000000001</c:v>
                </c:pt>
                <c:pt idx="1977">
                  <c:v>19.62</c:v>
                </c:pt>
                <c:pt idx="1978">
                  <c:v>19.760000000000002</c:v>
                </c:pt>
                <c:pt idx="1979">
                  <c:v>19.41</c:v>
                </c:pt>
                <c:pt idx="1980">
                  <c:v>19.63</c:v>
                </c:pt>
                <c:pt idx="1981">
                  <c:v>19.29</c:v>
                </c:pt>
                <c:pt idx="1982">
                  <c:v>19.7</c:v>
                </c:pt>
                <c:pt idx="1983">
                  <c:v>19.47</c:v>
                </c:pt>
                <c:pt idx="1984">
                  <c:v>19.98</c:v>
                </c:pt>
                <c:pt idx="1985">
                  <c:v>19.96</c:v>
                </c:pt>
                <c:pt idx="1986">
                  <c:v>20.309999999999999</c:v>
                </c:pt>
                <c:pt idx="1987">
                  <c:v>20.260000000000002</c:v>
                </c:pt>
                <c:pt idx="1988">
                  <c:v>21.05</c:v>
                </c:pt>
                <c:pt idx="1989">
                  <c:v>20.89</c:v>
                </c:pt>
                <c:pt idx="1990">
                  <c:v>21.48</c:v>
                </c:pt>
                <c:pt idx="1991">
                  <c:v>21.91</c:v>
                </c:pt>
                <c:pt idx="1992">
                  <c:v>21.64</c:v>
                </c:pt>
                <c:pt idx="1993">
                  <c:v>21.71</c:v>
                </c:pt>
                <c:pt idx="1994">
                  <c:v>21.08</c:v>
                </c:pt>
                <c:pt idx="1995">
                  <c:v>21.13</c:v>
                </c:pt>
                <c:pt idx="1996">
                  <c:v>21.62</c:v>
                </c:pt>
                <c:pt idx="1997">
                  <c:v>20.88</c:v>
                </c:pt>
                <c:pt idx="1998">
                  <c:v>20.94</c:v>
                </c:pt>
                <c:pt idx="1999">
                  <c:v>21.15</c:v>
                </c:pt>
                <c:pt idx="2000">
                  <c:v>21.28</c:v>
                </c:pt>
                <c:pt idx="2001">
                  <c:v>21.26</c:v>
                </c:pt>
                <c:pt idx="2002">
                  <c:v>20.96</c:v>
                </c:pt>
                <c:pt idx="2003">
                  <c:v>21.25</c:v>
                </c:pt>
                <c:pt idx="2004">
                  <c:v>21.17</c:v>
                </c:pt>
                <c:pt idx="2005">
                  <c:v>21.37</c:v>
                </c:pt>
                <c:pt idx="2006">
                  <c:v>21.68</c:v>
                </c:pt>
                <c:pt idx="2007">
                  <c:v>21.63</c:v>
                </c:pt>
                <c:pt idx="2008">
                  <c:v>21.78</c:v>
                </c:pt>
                <c:pt idx="2009">
                  <c:v>21.93</c:v>
                </c:pt>
                <c:pt idx="2010">
                  <c:v>21.27</c:v>
                </c:pt>
                <c:pt idx="2011">
                  <c:v>20.91</c:v>
                </c:pt>
                <c:pt idx="2012">
                  <c:v>20.74</c:v>
                </c:pt>
                <c:pt idx="2013">
                  <c:v>20.92</c:v>
                </c:pt>
                <c:pt idx="2014">
                  <c:v>20.89</c:v>
                </c:pt>
                <c:pt idx="2015">
                  <c:v>21.18</c:v>
                </c:pt>
                <c:pt idx="2016">
                  <c:v>21.37</c:v>
                </c:pt>
                <c:pt idx="2017">
                  <c:v>21.4</c:v>
                </c:pt>
                <c:pt idx="2018">
                  <c:v>20.83</c:v>
                </c:pt>
                <c:pt idx="2019">
                  <c:v>21.02</c:v>
                </c:pt>
                <c:pt idx="2020">
                  <c:v>21.19</c:v>
                </c:pt>
                <c:pt idx="2021">
                  <c:v>21.33</c:v>
                </c:pt>
                <c:pt idx="2022">
                  <c:v>21.11</c:v>
                </c:pt>
                <c:pt idx="2023">
                  <c:v>21.32</c:v>
                </c:pt>
                <c:pt idx="2024">
                  <c:v>21.13</c:v>
                </c:pt>
                <c:pt idx="2025">
                  <c:v>21.13</c:v>
                </c:pt>
                <c:pt idx="2026">
                  <c:v>21.02</c:v>
                </c:pt>
                <c:pt idx="2027">
                  <c:v>20.47</c:v>
                </c:pt>
                <c:pt idx="2028">
                  <c:v>20.329999999999998</c:v>
                </c:pt>
                <c:pt idx="2029">
                  <c:v>20.28</c:v>
                </c:pt>
                <c:pt idx="2030">
                  <c:v>19.84</c:v>
                </c:pt>
                <c:pt idx="2031">
                  <c:v>19.96</c:v>
                </c:pt>
                <c:pt idx="2032">
                  <c:v>20.05</c:v>
                </c:pt>
                <c:pt idx="2033">
                  <c:v>19.71</c:v>
                </c:pt>
                <c:pt idx="2034">
                  <c:v>19.670000000000002</c:v>
                </c:pt>
                <c:pt idx="2035">
                  <c:v>19.940000000000001</c:v>
                </c:pt>
                <c:pt idx="2036">
                  <c:v>20.13</c:v>
                </c:pt>
                <c:pt idx="2037">
                  <c:v>19.989999999999998</c:v>
                </c:pt>
                <c:pt idx="2038">
                  <c:v>20.149999999999999</c:v>
                </c:pt>
                <c:pt idx="2039">
                  <c:v>20.23</c:v>
                </c:pt>
                <c:pt idx="2040">
                  <c:v>19.98</c:v>
                </c:pt>
                <c:pt idx="2041">
                  <c:v>20.05</c:v>
                </c:pt>
                <c:pt idx="2042">
                  <c:v>20.079999999999998</c:v>
                </c:pt>
                <c:pt idx="2043">
                  <c:v>20.48</c:v>
                </c:pt>
                <c:pt idx="2044">
                  <c:v>20.56</c:v>
                </c:pt>
                <c:pt idx="2045">
                  <c:v>20.76</c:v>
                </c:pt>
                <c:pt idx="2046">
                  <c:v>20.82</c:v>
                </c:pt>
                <c:pt idx="2047">
                  <c:v>20.67</c:v>
                </c:pt>
                <c:pt idx="2048">
                  <c:v>20.89</c:v>
                </c:pt>
                <c:pt idx="2049">
                  <c:v>21.24</c:v>
                </c:pt>
                <c:pt idx="2050">
                  <c:v>21.29</c:v>
                </c:pt>
                <c:pt idx="2051">
                  <c:v>21.43</c:v>
                </c:pt>
                <c:pt idx="2052">
                  <c:v>21.29</c:v>
                </c:pt>
                <c:pt idx="2053">
                  <c:v>21.72</c:v>
                </c:pt>
                <c:pt idx="2054">
                  <c:v>21.47</c:v>
                </c:pt>
                <c:pt idx="2055">
                  <c:v>21.65</c:v>
                </c:pt>
                <c:pt idx="2056">
                  <c:v>22.14</c:v>
                </c:pt>
                <c:pt idx="2057">
                  <c:v>21.94</c:v>
                </c:pt>
                <c:pt idx="2058">
                  <c:v>22.16</c:v>
                </c:pt>
                <c:pt idx="2059">
                  <c:v>21.72</c:v>
                </c:pt>
                <c:pt idx="2060">
                  <c:v>21.32</c:v>
                </c:pt>
                <c:pt idx="2061">
                  <c:v>21.52</c:v>
                </c:pt>
                <c:pt idx="2062">
                  <c:v>21.46</c:v>
                </c:pt>
                <c:pt idx="2063">
                  <c:v>21.48</c:v>
                </c:pt>
                <c:pt idx="2064">
                  <c:v>21.35</c:v>
                </c:pt>
                <c:pt idx="2065">
                  <c:v>21.42</c:v>
                </c:pt>
                <c:pt idx="2066">
                  <c:v>21.68</c:v>
                </c:pt>
                <c:pt idx="2067">
                  <c:v>21.27</c:v>
                </c:pt>
                <c:pt idx="2068">
                  <c:v>21.32</c:v>
                </c:pt>
                <c:pt idx="2069">
                  <c:v>21.47</c:v>
                </c:pt>
                <c:pt idx="2070">
                  <c:v>21.37</c:v>
                </c:pt>
                <c:pt idx="2071">
                  <c:v>21.36</c:v>
                </c:pt>
                <c:pt idx="2072">
                  <c:v>21.58</c:v>
                </c:pt>
                <c:pt idx="2073">
                  <c:v>21.62</c:v>
                </c:pt>
                <c:pt idx="2074">
                  <c:v>21.69</c:v>
                </c:pt>
                <c:pt idx="2075">
                  <c:v>21.58</c:v>
                </c:pt>
                <c:pt idx="2076">
                  <c:v>21.27</c:v>
                </c:pt>
                <c:pt idx="2077">
                  <c:v>21.44</c:v>
                </c:pt>
                <c:pt idx="2078">
                  <c:v>21.3</c:v>
                </c:pt>
                <c:pt idx="2079">
                  <c:v>22.47</c:v>
                </c:pt>
                <c:pt idx="2080">
                  <c:v>22.27</c:v>
                </c:pt>
                <c:pt idx="2081">
                  <c:v>21.55</c:v>
                </c:pt>
                <c:pt idx="2082">
                  <c:v>21.72</c:v>
                </c:pt>
                <c:pt idx="2083">
                  <c:v>21.81</c:v>
                </c:pt>
                <c:pt idx="2084">
                  <c:v>21.97</c:v>
                </c:pt>
                <c:pt idx="2085">
                  <c:v>21.98</c:v>
                </c:pt>
                <c:pt idx="2086">
                  <c:v>21.74</c:v>
                </c:pt>
                <c:pt idx="2087">
                  <c:v>21.97</c:v>
                </c:pt>
                <c:pt idx="2088">
                  <c:v>22.26</c:v>
                </c:pt>
                <c:pt idx="2089">
                  <c:v>22.24</c:v>
                </c:pt>
                <c:pt idx="2090">
                  <c:v>21.81</c:v>
                </c:pt>
                <c:pt idx="2091">
                  <c:v>21.69</c:v>
                </c:pt>
                <c:pt idx="2092">
                  <c:v>21.57</c:v>
                </c:pt>
                <c:pt idx="2093">
                  <c:v>21.33</c:v>
                </c:pt>
                <c:pt idx="2094">
                  <c:v>21.41</c:v>
                </c:pt>
                <c:pt idx="2095">
                  <c:v>21.64</c:v>
                </c:pt>
                <c:pt idx="2096">
                  <c:v>21.53</c:v>
                </c:pt>
                <c:pt idx="2097">
                  <c:v>21.68</c:v>
                </c:pt>
                <c:pt idx="2098">
                  <c:v>21.82</c:v>
                </c:pt>
                <c:pt idx="2099">
                  <c:v>21.62</c:v>
                </c:pt>
                <c:pt idx="2100">
                  <c:v>21.84</c:v>
                </c:pt>
                <c:pt idx="2101">
                  <c:v>21.76</c:v>
                </c:pt>
                <c:pt idx="2102">
                  <c:v>21.97</c:v>
                </c:pt>
                <c:pt idx="2103">
                  <c:v>22.07</c:v>
                </c:pt>
                <c:pt idx="2104">
                  <c:v>22.19</c:v>
                </c:pt>
                <c:pt idx="2105">
                  <c:v>22.21</c:v>
                </c:pt>
                <c:pt idx="2106">
                  <c:v>22.21</c:v>
                </c:pt>
                <c:pt idx="2107">
                  <c:v>22.32</c:v>
                </c:pt>
                <c:pt idx="2108">
                  <c:v>22.23</c:v>
                </c:pt>
                <c:pt idx="2109">
                  <c:v>22.22</c:v>
                </c:pt>
                <c:pt idx="2110">
                  <c:v>22.33</c:v>
                </c:pt>
                <c:pt idx="2111">
                  <c:v>22.67</c:v>
                </c:pt>
                <c:pt idx="2112">
                  <c:v>22.61</c:v>
                </c:pt>
                <c:pt idx="2113">
                  <c:v>22.98</c:v>
                </c:pt>
                <c:pt idx="2114">
                  <c:v>22.99</c:v>
                </c:pt>
                <c:pt idx="2115">
                  <c:v>23.16</c:v>
                </c:pt>
                <c:pt idx="2116">
                  <c:v>22.98</c:v>
                </c:pt>
                <c:pt idx="2117">
                  <c:v>23.09</c:v>
                </c:pt>
                <c:pt idx="2118">
                  <c:v>23.46</c:v>
                </c:pt>
                <c:pt idx="2119">
                  <c:v>23.86</c:v>
                </c:pt>
                <c:pt idx="2120">
                  <c:v>23.67</c:v>
                </c:pt>
                <c:pt idx="2121">
                  <c:v>23.93</c:v>
                </c:pt>
                <c:pt idx="2122">
                  <c:v>24.14</c:v>
                </c:pt>
                <c:pt idx="2123">
                  <c:v>24.04</c:v>
                </c:pt>
                <c:pt idx="2124">
                  <c:v>23.48</c:v>
                </c:pt>
                <c:pt idx="2125">
                  <c:v>23.26</c:v>
                </c:pt>
                <c:pt idx="2126">
                  <c:v>23.49</c:v>
                </c:pt>
                <c:pt idx="2127">
                  <c:v>23.12</c:v>
                </c:pt>
                <c:pt idx="2128">
                  <c:v>23.21</c:v>
                </c:pt>
                <c:pt idx="2129">
                  <c:v>23.11</c:v>
                </c:pt>
                <c:pt idx="2130">
                  <c:v>23.11</c:v>
                </c:pt>
                <c:pt idx="2131">
                  <c:v>23.37</c:v>
                </c:pt>
                <c:pt idx="2132">
                  <c:v>23.82</c:v>
                </c:pt>
                <c:pt idx="2133">
                  <c:v>23.8</c:v>
                </c:pt>
                <c:pt idx="2134">
                  <c:v>23.78</c:v>
                </c:pt>
                <c:pt idx="2135">
                  <c:v>23.4</c:v>
                </c:pt>
                <c:pt idx="2136">
                  <c:v>23.2</c:v>
                </c:pt>
                <c:pt idx="2137">
                  <c:v>23.01</c:v>
                </c:pt>
                <c:pt idx="2138">
                  <c:v>22.58</c:v>
                </c:pt>
                <c:pt idx="2139">
                  <c:v>22.5</c:v>
                </c:pt>
                <c:pt idx="2140">
                  <c:v>22.35</c:v>
                </c:pt>
                <c:pt idx="2141">
                  <c:v>22.52</c:v>
                </c:pt>
                <c:pt idx="2142">
                  <c:v>22.79</c:v>
                </c:pt>
                <c:pt idx="2143">
                  <c:v>22.4</c:v>
                </c:pt>
                <c:pt idx="2144">
                  <c:v>22</c:v>
                </c:pt>
                <c:pt idx="2145">
                  <c:v>22.22</c:v>
                </c:pt>
                <c:pt idx="2146">
                  <c:v>21.78</c:v>
                </c:pt>
                <c:pt idx="2147">
                  <c:v>21.21</c:v>
                </c:pt>
                <c:pt idx="2148">
                  <c:v>21.42</c:v>
                </c:pt>
                <c:pt idx="2149">
                  <c:v>21.02</c:v>
                </c:pt>
                <c:pt idx="2150">
                  <c:v>21.35</c:v>
                </c:pt>
                <c:pt idx="2151">
                  <c:v>21.48</c:v>
                </c:pt>
                <c:pt idx="2152">
                  <c:v>21.08</c:v>
                </c:pt>
                <c:pt idx="2153">
                  <c:v>20.51</c:v>
                </c:pt>
                <c:pt idx="2154">
                  <c:v>20.76</c:v>
                </c:pt>
                <c:pt idx="2155">
                  <c:v>20.39</c:v>
                </c:pt>
                <c:pt idx="2156">
                  <c:v>20.04</c:v>
                </c:pt>
                <c:pt idx="2157">
                  <c:v>19.420000000000002</c:v>
                </c:pt>
                <c:pt idx="2158">
                  <c:v>19.41</c:v>
                </c:pt>
                <c:pt idx="2159">
                  <c:v>19.510000000000002</c:v>
                </c:pt>
                <c:pt idx="2160">
                  <c:v>19.96</c:v>
                </c:pt>
                <c:pt idx="2161">
                  <c:v>20.05</c:v>
                </c:pt>
                <c:pt idx="2162">
                  <c:v>19.760000000000002</c:v>
                </c:pt>
                <c:pt idx="2163">
                  <c:v>19.45</c:v>
                </c:pt>
                <c:pt idx="2164">
                  <c:v>19.39</c:v>
                </c:pt>
                <c:pt idx="2165">
                  <c:v>19.13</c:v>
                </c:pt>
                <c:pt idx="2166">
                  <c:v>18.52</c:v>
                </c:pt>
                <c:pt idx="2167">
                  <c:v>18.78</c:v>
                </c:pt>
                <c:pt idx="2168">
                  <c:v>18.97</c:v>
                </c:pt>
                <c:pt idx="2169">
                  <c:v>18.5</c:v>
                </c:pt>
                <c:pt idx="2170">
                  <c:v>18.760000000000002</c:v>
                </c:pt>
                <c:pt idx="2171">
                  <c:v>18.649999999999999</c:v>
                </c:pt>
                <c:pt idx="2172">
                  <c:v>19.12</c:v>
                </c:pt>
                <c:pt idx="2173">
                  <c:v>19.489999999999998</c:v>
                </c:pt>
                <c:pt idx="2174">
                  <c:v>19.23</c:v>
                </c:pt>
                <c:pt idx="2175">
                  <c:v>19.21</c:v>
                </c:pt>
                <c:pt idx="2176">
                  <c:v>18.690000000000001</c:v>
                </c:pt>
                <c:pt idx="2177">
                  <c:v>17.87</c:v>
                </c:pt>
                <c:pt idx="2178">
                  <c:v>17.86</c:v>
                </c:pt>
                <c:pt idx="2179">
                  <c:v>18.23</c:v>
                </c:pt>
                <c:pt idx="2180">
                  <c:v>18.79</c:v>
                </c:pt>
                <c:pt idx="2181">
                  <c:v>18.47</c:v>
                </c:pt>
                <c:pt idx="2182">
                  <c:v>18.850000000000001</c:v>
                </c:pt>
                <c:pt idx="2183">
                  <c:v>18.91</c:v>
                </c:pt>
                <c:pt idx="2184">
                  <c:v>19.16</c:v>
                </c:pt>
                <c:pt idx="2185">
                  <c:v>18.89</c:v>
                </c:pt>
                <c:pt idx="2186">
                  <c:v>18.47</c:v>
                </c:pt>
                <c:pt idx="2187">
                  <c:v>18.940000000000001</c:v>
                </c:pt>
                <c:pt idx="2188">
                  <c:v>18.72</c:v>
                </c:pt>
                <c:pt idx="2189">
                  <c:v>19</c:v>
                </c:pt>
                <c:pt idx="2190">
                  <c:v>19.36</c:v>
                </c:pt>
                <c:pt idx="2191">
                  <c:v>19.170000000000002</c:v>
                </c:pt>
                <c:pt idx="2192">
                  <c:v>18.89</c:v>
                </c:pt>
                <c:pt idx="2193">
                  <c:v>18.940000000000001</c:v>
                </c:pt>
                <c:pt idx="2194">
                  <c:v>18.899999999999999</c:v>
                </c:pt>
                <c:pt idx="2195">
                  <c:v>18.96</c:v>
                </c:pt>
                <c:pt idx="2196">
                  <c:v>19.27</c:v>
                </c:pt>
                <c:pt idx="2197">
                  <c:v>19.5</c:v>
                </c:pt>
                <c:pt idx="2198">
                  <c:v>19.5</c:v>
                </c:pt>
                <c:pt idx="2199">
                  <c:v>19.87</c:v>
                </c:pt>
                <c:pt idx="2200">
                  <c:v>19.78</c:v>
                </c:pt>
                <c:pt idx="2201">
                  <c:v>19.28</c:v>
                </c:pt>
                <c:pt idx="2202">
                  <c:v>19.27</c:v>
                </c:pt>
                <c:pt idx="2203">
                  <c:v>19.68</c:v>
                </c:pt>
                <c:pt idx="2204">
                  <c:v>19.46</c:v>
                </c:pt>
                <c:pt idx="2205">
                  <c:v>18.12</c:v>
                </c:pt>
                <c:pt idx="2206">
                  <c:v>18.41</c:v>
                </c:pt>
                <c:pt idx="2207">
                  <c:v>18.54</c:v>
                </c:pt>
                <c:pt idx="2208">
                  <c:v>18.66</c:v>
                </c:pt>
                <c:pt idx="2209">
                  <c:v>18.43</c:v>
                </c:pt>
                <c:pt idx="2210">
                  <c:v>18.48</c:v>
                </c:pt>
                <c:pt idx="2211">
                  <c:v>18.46</c:v>
                </c:pt>
                <c:pt idx="2212">
                  <c:v>18.75</c:v>
                </c:pt>
                <c:pt idx="2213">
                  <c:v>18.68</c:v>
                </c:pt>
                <c:pt idx="2214">
                  <c:v>18.34</c:v>
                </c:pt>
                <c:pt idx="2215">
                  <c:v>18.64</c:v>
                </c:pt>
                <c:pt idx="2216">
                  <c:v>18.63</c:v>
                </c:pt>
                <c:pt idx="2217">
                  <c:v>18.55</c:v>
                </c:pt>
                <c:pt idx="2218">
                  <c:v>18.510000000000002</c:v>
                </c:pt>
                <c:pt idx="2219">
                  <c:v>18.670000000000002</c:v>
                </c:pt>
                <c:pt idx="2220">
                  <c:v>18.690000000000001</c:v>
                </c:pt>
                <c:pt idx="2221">
                  <c:v>18.5</c:v>
                </c:pt>
                <c:pt idx="2222">
                  <c:v>18.829999999999998</c:v>
                </c:pt>
                <c:pt idx="2223">
                  <c:v>19.18</c:v>
                </c:pt>
                <c:pt idx="2224">
                  <c:v>19.149999999999999</c:v>
                </c:pt>
                <c:pt idx="2225">
                  <c:v>19.239999999999998</c:v>
                </c:pt>
                <c:pt idx="2226">
                  <c:v>19.07</c:v>
                </c:pt>
                <c:pt idx="2227">
                  <c:v>19.29</c:v>
                </c:pt>
                <c:pt idx="2228">
                  <c:v>18.899999999999999</c:v>
                </c:pt>
                <c:pt idx="2229">
                  <c:v>19.13</c:v>
                </c:pt>
                <c:pt idx="2230">
                  <c:v>19.22</c:v>
                </c:pt>
                <c:pt idx="2231">
                  <c:v>19.190000000000001</c:v>
                </c:pt>
                <c:pt idx="2232">
                  <c:v>19.28</c:v>
                </c:pt>
                <c:pt idx="2233">
                  <c:v>19.16</c:v>
                </c:pt>
                <c:pt idx="2234">
                  <c:v>19.25</c:v>
                </c:pt>
                <c:pt idx="2235">
                  <c:v>19.440000000000001</c:v>
                </c:pt>
                <c:pt idx="2236">
                  <c:v>19.84</c:v>
                </c:pt>
                <c:pt idx="2237">
                  <c:v>19.8</c:v>
                </c:pt>
                <c:pt idx="2238">
                  <c:v>20.29</c:v>
                </c:pt>
                <c:pt idx="2239">
                  <c:v>20.45</c:v>
                </c:pt>
                <c:pt idx="2240">
                  <c:v>20.23</c:v>
                </c:pt>
                <c:pt idx="2241">
                  <c:v>20.62</c:v>
                </c:pt>
                <c:pt idx="2242">
                  <c:v>20.309999999999999</c:v>
                </c:pt>
                <c:pt idx="2243">
                  <c:v>20.440000000000001</c:v>
                </c:pt>
                <c:pt idx="2244">
                  <c:v>20.22</c:v>
                </c:pt>
                <c:pt idx="2245">
                  <c:v>19.86</c:v>
                </c:pt>
                <c:pt idx="2246">
                  <c:v>19.87</c:v>
                </c:pt>
                <c:pt idx="2247">
                  <c:v>20.21</c:v>
                </c:pt>
                <c:pt idx="2248">
                  <c:v>20.239999999999998</c:v>
                </c:pt>
                <c:pt idx="2249">
                  <c:v>20.25</c:v>
                </c:pt>
                <c:pt idx="2250">
                  <c:v>20.11</c:v>
                </c:pt>
                <c:pt idx="2251">
                  <c:v>20.11</c:v>
                </c:pt>
                <c:pt idx="2252">
                  <c:v>20.22</c:v>
                </c:pt>
                <c:pt idx="2253">
                  <c:v>20.29</c:v>
                </c:pt>
                <c:pt idx="2254">
                  <c:v>20.41</c:v>
                </c:pt>
                <c:pt idx="2255">
                  <c:v>20.77</c:v>
                </c:pt>
                <c:pt idx="2256">
                  <c:v>20.85</c:v>
                </c:pt>
                <c:pt idx="2257">
                  <c:v>20.85</c:v>
                </c:pt>
                <c:pt idx="2258">
                  <c:v>21.12</c:v>
                </c:pt>
                <c:pt idx="2259">
                  <c:v>20.8</c:v>
                </c:pt>
                <c:pt idx="2260">
                  <c:v>20.77</c:v>
                </c:pt>
                <c:pt idx="2261">
                  <c:v>20.71</c:v>
                </c:pt>
                <c:pt idx="2262">
                  <c:v>20.86</c:v>
                </c:pt>
                <c:pt idx="2263">
                  <c:v>21</c:v>
                </c:pt>
                <c:pt idx="2264">
                  <c:v>20.96</c:v>
                </c:pt>
                <c:pt idx="2265">
                  <c:v>20.76</c:v>
                </c:pt>
                <c:pt idx="2266">
                  <c:v>20.55</c:v>
                </c:pt>
                <c:pt idx="2267">
                  <c:v>20.69</c:v>
                </c:pt>
                <c:pt idx="2268">
                  <c:v>20.52</c:v>
                </c:pt>
                <c:pt idx="2269">
                  <c:v>20.12</c:v>
                </c:pt>
                <c:pt idx="2270">
                  <c:v>20.399999999999999</c:v>
                </c:pt>
                <c:pt idx="2271">
                  <c:v>20.9</c:v>
                </c:pt>
                <c:pt idx="2272">
                  <c:v>20.94</c:v>
                </c:pt>
                <c:pt idx="2273">
                  <c:v>22</c:v>
                </c:pt>
                <c:pt idx="2274">
                  <c:v>21.92</c:v>
                </c:pt>
                <c:pt idx="2275">
                  <c:v>21.95</c:v>
                </c:pt>
                <c:pt idx="2276">
                  <c:v>22.11</c:v>
                </c:pt>
                <c:pt idx="2277">
                  <c:v>22.03</c:v>
                </c:pt>
                <c:pt idx="2278">
                  <c:v>22.11</c:v>
                </c:pt>
                <c:pt idx="2279">
                  <c:v>22.43</c:v>
                </c:pt>
                <c:pt idx="2280">
                  <c:v>22.48</c:v>
                </c:pt>
                <c:pt idx="2281">
                  <c:v>22.62</c:v>
                </c:pt>
                <c:pt idx="2282">
                  <c:v>22.44</c:v>
                </c:pt>
                <c:pt idx="2283">
                  <c:v>22.32</c:v>
                </c:pt>
                <c:pt idx="2284">
                  <c:v>22.51</c:v>
                </c:pt>
                <c:pt idx="2285">
                  <c:v>22.35</c:v>
                </c:pt>
                <c:pt idx="2286">
                  <c:v>22.3</c:v>
                </c:pt>
                <c:pt idx="2287">
                  <c:v>22.36</c:v>
                </c:pt>
                <c:pt idx="2288">
                  <c:v>22.3</c:v>
                </c:pt>
                <c:pt idx="2289">
                  <c:v>22.29</c:v>
                </c:pt>
                <c:pt idx="2290">
                  <c:v>22.26</c:v>
                </c:pt>
                <c:pt idx="2291">
                  <c:v>22.26</c:v>
                </c:pt>
                <c:pt idx="2292">
                  <c:v>22.48</c:v>
                </c:pt>
                <c:pt idx="2293">
                  <c:v>22.59</c:v>
                </c:pt>
                <c:pt idx="2294">
                  <c:v>22.89</c:v>
                </c:pt>
                <c:pt idx="2295">
                  <c:v>22.58</c:v>
                </c:pt>
                <c:pt idx="2296">
                  <c:v>22.44</c:v>
                </c:pt>
                <c:pt idx="2297">
                  <c:v>22.24</c:v>
                </c:pt>
                <c:pt idx="2298">
                  <c:v>21.6</c:v>
                </c:pt>
                <c:pt idx="2299">
                  <c:v>21.86</c:v>
                </c:pt>
                <c:pt idx="2300">
                  <c:v>22.1</c:v>
                </c:pt>
                <c:pt idx="2301">
                  <c:v>21.89</c:v>
                </c:pt>
                <c:pt idx="2302">
                  <c:v>21.4</c:v>
                </c:pt>
                <c:pt idx="2303">
                  <c:v>21.41</c:v>
                </c:pt>
                <c:pt idx="2304">
                  <c:v>21.4</c:v>
                </c:pt>
                <c:pt idx="2305">
                  <c:v>21.28</c:v>
                </c:pt>
                <c:pt idx="2306">
                  <c:v>21.36</c:v>
                </c:pt>
                <c:pt idx="2307">
                  <c:v>21.46</c:v>
                </c:pt>
                <c:pt idx="2308">
                  <c:v>21.71</c:v>
                </c:pt>
                <c:pt idx="2309">
                  <c:v>21.79</c:v>
                </c:pt>
                <c:pt idx="2310">
                  <c:v>21.58</c:v>
                </c:pt>
                <c:pt idx="2311">
                  <c:v>21.79</c:v>
                </c:pt>
                <c:pt idx="2312">
                  <c:v>21.78</c:v>
                </c:pt>
                <c:pt idx="2313">
                  <c:v>21.84</c:v>
                </c:pt>
                <c:pt idx="2314">
                  <c:v>21.96</c:v>
                </c:pt>
                <c:pt idx="2315">
                  <c:v>21.98</c:v>
                </c:pt>
                <c:pt idx="2316">
                  <c:v>22.04</c:v>
                </c:pt>
                <c:pt idx="2317">
                  <c:v>22.05</c:v>
                </c:pt>
                <c:pt idx="2318">
                  <c:v>22</c:v>
                </c:pt>
                <c:pt idx="2319">
                  <c:v>21.83</c:v>
                </c:pt>
                <c:pt idx="2320">
                  <c:v>21.87</c:v>
                </c:pt>
                <c:pt idx="2321">
                  <c:v>21.58</c:v>
                </c:pt>
                <c:pt idx="2322">
                  <c:v>21.35</c:v>
                </c:pt>
                <c:pt idx="2323">
                  <c:v>21.18</c:v>
                </c:pt>
                <c:pt idx="2324">
                  <c:v>21.42</c:v>
                </c:pt>
                <c:pt idx="2325">
                  <c:v>21.22</c:v>
                </c:pt>
                <c:pt idx="2326">
                  <c:v>21.03</c:v>
                </c:pt>
                <c:pt idx="2327">
                  <c:v>20.91</c:v>
                </c:pt>
                <c:pt idx="2328">
                  <c:v>21.08</c:v>
                </c:pt>
                <c:pt idx="2329">
                  <c:v>21.34</c:v>
                </c:pt>
                <c:pt idx="2330">
                  <c:v>21.28</c:v>
                </c:pt>
                <c:pt idx="2331">
                  <c:v>21.45</c:v>
                </c:pt>
                <c:pt idx="2332">
                  <c:v>21.47</c:v>
                </c:pt>
                <c:pt idx="2333">
                  <c:v>21.37</c:v>
                </c:pt>
                <c:pt idx="2334">
                  <c:v>21.44</c:v>
                </c:pt>
                <c:pt idx="2335">
                  <c:v>21.08</c:v>
                </c:pt>
                <c:pt idx="2336">
                  <c:v>21.54</c:v>
                </c:pt>
                <c:pt idx="2337">
                  <c:v>21.15</c:v>
                </c:pt>
                <c:pt idx="2338">
                  <c:v>21.21</c:v>
                </c:pt>
                <c:pt idx="2339">
                  <c:v>21.13</c:v>
                </c:pt>
                <c:pt idx="2340">
                  <c:v>21.31</c:v>
                </c:pt>
                <c:pt idx="2341">
                  <c:v>21.48</c:v>
                </c:pt>
                <c:pt idx="2342">
                  <c:v>21.64</c:v>
                </c:pt>
                <c:pt idx="2343">
                  <c:v>21.69</c:v>
                </c:pt>
                <c:pt idx="2344">
                  <c:v>21.67</c:v>
                </c:pt>
                <c:pt idx="2345">
                  <c:v>21.77</c:v>
                </c:pt>
                <c:pt idx="2346">
                  <c:v>21.96</c:v>
                </c:pt>
                <c:pt idx="2347">
                  <c:v>21.99</c:v>
                </c:pt>
                <c:pt idx="2348">
                  <c:v>21.93</c:v>
                </c:pt>
                <c:pt idx="2349">
                  <c:v>22.01</c:v>
                </c:pt>
                <c:pt idx="2350">
                  <c:v>22.31</c:v>
                </c:pt>
                <c:pt idx="2351">
                  <c:v>22.18</c:v>
                </c:pt>
                <c:pt idx="2352">
                  <c:v>22.39</c:v>
                </c:pt>
                <c:pt idx="2353">
                  <c:v>22.3</c:v>
                </c:pt>
                <c:pt idx="2354">
                  <c:v>21.98</c:v>
                </c:pt>
                <c:pt idx="2355">
                  <c:v>21.92</c:v>
                </c:pt>
                <c:pt idx="2356">
                  <c:v>21.88</c:v>
                </c:pt>
                <c:pt idx="2357">
                  <c:v>22</c:v>
                </c:pt>
                <c:pt idx="2358">
                  <c:v>21.79</c:v>
                </c:pt>
                <c:pt idx="2359">
                  <c:v>21.68</c:v>
                </c:pt>
                <c:pt idx="2360">
                  <c:v>21.76</c:v>
                </c:pt>
                <c:pt idx="2361">
                  <c:v>21.67</c:v>
                </c:pt>
                <c:pt idx="2362">
                  <c:v>21.71</c:v>
                </c:pt>
                <c:pt idx="2363">
                  <c:v>21.83</c:v>
                </c:pt>
                <c:pt idx="2364">
                  <c:v>21.92</c:v>
                </c:pt>
                <c:pt idx="2365">
                  <c:v>21.77</c:v>
                </c:pt>
                <c:pt idx="2366">
                  <c:v>21.81</c:v>
                </c:pt>
                <c:pt idx="2367">
                  <c:v>21.89</c:v>
                </c:pt>
                <c:pt idx="2368">
                  <c:v>21.99</c:v>
                </c:pt>
                <c:pt idx="2369">
                  <c:v>22.37</c:v>
                </c:pt>
                <c:pt idx="2370">
                  <c:v>22.3</c:v>
                </c:pt>
                <c:pt idx="2371">
                  <c:v>22.09</c:v>
                </c:pt>
                <c:pt idx="2372">
                  <c:v>22.08</c:v>
                </c:pt>
                <c:pt idx="2373">
                  <c:v>22.33</c:v>
                </c:pt>
                <c:pt idx="2374">
                  <c:v>22.28</c:v>
                </c:pt>
                <c:pt idx="2375">
                  <c:v>22.14</c:v>
                </c:pt>
                <c:pt idx="2376">
                  <c:v>21.86</c:v>
                </c:pt>
                <c:pt idx="2377">
                  <c:v>21.61</c:v>
                </c:pt>
                <c:pt idx="2378">
                  <c:v>21.35</c:v>
                </c:pt>
                <c:pt idx="2379">
                  <c:v>21.19</c:v>
                </c:pt>
                <c:pt idx="2380">
                  <c:v>21.27</c:v>
                </c:pt>
                <c:pt idx="2381">
                  <c:v>21.02</c:v>
                </c:pt>
                <c:pt idx="2382">
                  <c:v>21.12</c:v>
                </c:pt>
                <c:pt idx="2383">
                  <c:v>20.71</c:v>
                </c:pt>
                <c:pt idx="2384">
                  <c:v>20.62</c:v>
                </c:pt>
                <c:pt idx="2385">
                  <c:v>20.77</c:v>
                </c:pt>
                <c:pt idx="2386">
                  <c:v>20.7</c:v>
                </c:pt>
                <c:pt idx="2387">
                  <c:v>20.329999999999998</c:v>
                </c:pt>
                <c:pt idx="2388">
                  <c:v>20.64</c:v>
                </c:pt>
                <c:pt idx="2389">
                  <c:v>20.3</c:v>
                </c:pt>
                <c:pt idx="2390">
                  <c:v>20.62</c:v>
                </c:pt>
                <c:pt idx="2391">
                  <c:v>20.47</c:v>
                </c:pt>
                <c:pt idx="2392">
                  <c:v>20.47</c:v>
                </c:pt>
                <c:pt idx="2393">
                  <c:v>20.21</c:v>
                </c:pt>
                <c:pt idx="2394">
                  <c:v>20.079999999999998</c:v>
                </c:pt>
                <c:pt idx="2395">
                  <c:v>20.37</c:v>
                </c:pt>
                <c:pt idx="2396">
                  <c:v>20.260000000000002</c:v>
                </c:pt>
                <c:pt idx="2397">
                  <c:v>20.190000000000001</c:v>
                </c:pt>
                <c:pt idx="2398">
                  <c:v>20.54</c:v>
                </c:pt>
                <c:pt idx="2399">
                  <c:v>20.399999999999999</c:v>
                </c:pt>
                <c:pt idx="2400">
                  <c:v>20.2</c:v>
                </c:pt>
                <c:pt idx="2401">
                  <c:v>20.22</c:v>
                </c:pt>
                <c:pt idx="2402">
                  <c:v>20.27</c:v>
                </c:pt>
                <c:pt idx="2403">
                  <c:v>19.89</c:v>
                </c:pt>
                <c:pt idx="2404">
                  <c:v>19.510000000000002</c:v>
                </c:pt>
                <c:pt idx="2405">
                  <c:v>19.45</c:v>
                </c:pt>
                <c:pt idx="2406">
                  <c:v>19.079999999999998</c:v>
                </c:pt>
                <c:pt idx="2407">
                  <c:v>18.940000000000001</c:v>
                </c:pt>
                <c:pt idx="2408">
                  <c:v>19.18</c:v>
                </c:pt>
                <c:pt idx="2409">
                  <c:v>18.84</c:v>
                </c:pt>
                <c:pt idx="2410">
                  <c:v>18.84</c:v>
                </c:pt>
                <c:pt idx="2411">
                  <c:v>19.28</c:v>
                </c:pt>
                <c:pt idx="2412">
                  <c:v>19.09</c:v>
                </c:pt>
                <c:pt idx="2413">
                  <c:v>19.09</c:v>
                </c:pt>
                <c:pt idx="2414">
                  <c:v>18.95</c:v>
                </c:pt>
                <c:pt idx="2415">
                  <c:v>19.41</c:v>
                </c:pt>
                <c:pt idx="2416">
                  <c:v>19.7</c:v>
                </c:pt>
                <c:pt idx="2417">
                  <c:v>19.829999999999998</c:v>
                </c:pt>
                <c:pt idx="2418">
                  <c:v>19.98</c:v>
                </c:pt>
                <c:pt idx="2419">
                  <c:v>19.84</c:v>
                </c:pt>
                <c:pt idx="2420">
                  <c:v>19.95</c:v>
                </c:pt>
                <c:pt idx="2421">
                  <c:v>19.82</c:v>
                </c:pt>
                <c:pt idx="2422">
                  <c:v>19.64</c:v>
                </c:pt>
                <c:pt idx="2423">
                  <c:v>19.59</c:v>
                </c:pt>
                <c:pt idx="2424">
                  <c:v>19.5</c:v>
                </c:pt>
                <c:pt idx="2425">
                  <c:v>19.04</c:v>
                </c:pt>
                <c:pt idx="2426">
                  <c:v>19.260000000000002</c:v>
                </c:pt>
                <c:pt idx="2427">
                  <c:v>19.04</c:v>
                </c:pt>
                <c:pt idx="2428">
                  <c:v>18.95</c:v>
                </c:pt>
                <c:pt idx="2429">
                  <c:v>18.88</c:v>
                </c:pt>
                <c:pt idx="2430">
                  <c:v>18.78</c:v>
                </c:pt>
                <c:pt idx="2431">
                  <c:v>18.38</c:v>
                </c:pt>
                <c:pt idx="2432">
                  <c:v>18.5</c:v>
                </c:pt>
                <c:pt idx="2433">
                  <c:v>18.7</c:v>
                </c:pt>
                <c:pt idx="2434">
                  <c:v>18.87</c:v>
                </c:pt>
                <c:pt idx="2435">
                  <c:v>18.87</c:v>
                </c:pt>
                <c:pt idx="2436">
                  <c:v>18.579999999999998</c:v>
                </c:pt>
                <c:pt idx="2437">
                  <c:v>18.329999999999998</c:v>
                </c:pt>
                <c:pt idx="2438">
                  <c:v>18.329999999999998</c:v>
                </c:pt>
                <c:pt idx="2439">
                  <c:v>18.829999999999998</c:v>
                </c:pt>
                <c:pt idx="2440">
                  <c:v>19.66</c:v>
                </c:pt>
                <c:pt idx="2441">
                  <c:v>19.64</c:v>
                </c:pt>
                <c:pt idx="2442">
                  <c:v>19.66</c:v>
                </c:pt>
                <c:pt idx="2443">
                  <c:v>20.41</c:v>
                </c:pt>
                <c:pt idx="2444">
                  <c:v>20.260000000000002</c:v>
                </c:pt>
                <c:pt idx="2445">
                  <c:v>20.309999999999999</c:v>
                </c:pt>
                <c:pt idx="2446">
                  <c:v>20</c:v>
                </c:pt>
                <c:pt idx="2447">
                  <c:v>19.93</c:v>
                </c:pt>
                <c:pt idx="2448">
                  <c:v>20.3</c:v>
                </c:pt>
                <c:pt idx="2449">
                  <c:v>20.21</c:v>
                </c:pt>
                <c:pt idx="2450">
                  <c:v>20.079999999999998</c:v>
                </c:pt>
                <c:pt idx="2451">
                  <c:v>20.05</c:v>
                </c:pt>
                <c:pt idx="2452">
                  <c:v>20.18</c:v>
                </c:pt>
                <c:pt idx="2453">
                  <c:v>20.260000000000002</c:v>
                </c:pt>
                <c:pt idx="2454">
                  <c:v>19.98</c:v>
                </c:pt>
                <c:pt idx="2455">
                  <c:v>19.53</c:v>
                </c:pt>
                <c:pt idx="2456">
                  <c:v>19.329999999999998</c:v>
                </c:pt>
                <c:pt idx="2457">
                  <c:v>19.420000000000002</c:v>
                </c:pt>
                <c:pt idx="2458">
                  <c:v>19.62</c:v>
                </c:pt>
                <c:pt idx="2459">
                  <c:v>20.02</c:v>
                </c:pt>
                <c:pt idx="2460">
                  <c:v>20.48</c:v>
                </c:pt>
                <c:pt idx="2461">
                  <c:v>20.53</c:v>
                </c:pt>
                <c:pt idx="2462">
                  <c:v>20.61</c:v>
                </c:pt>
                <c:pt idx="2463">
                  <c:v>20.6</c:v>
                </c:pt>
                <c:pt idx="2464">
                  <c:v>20.6</c:v>
                </c:pt>
                <c:pt idx="2465">
                  <c:v>20.47</c:v>
                </c:pt>
                <c:pt idx="2466">
                  <c:v>20.48</c:v>
                </c:pt>
                <c:pt idx="2467">
                  <c:v>21.07</c:v>
                </c:pt>
                <c:pt idx="2468">
                  <c:v>20.93</c:v>
                </c:pt>
                <c:pt idx="2469">
                  <c:v>20.71</c:v>
                </c:pt>
                <c:pt idx="2470">
                  <c:v>20.68</c:v>
                </c:pt>
                <c:pt idx="2471">
                  <c:v>20.39</c:v>
                </c:pt>
                <c:pt idx="2472">
                  <c:v>20.13</c:v>
                </c:pt>
                <c:pt idx="2473">
                  <c:v>20.29</c:v>
                </c:pt>
                <c:pt idx="2474">
                  <c:v>20.16</c:v>
                </c:pt>
                <c:pt idx="2475">
                  <c:v>20.13</c:v>
                </c:pt>
                <c:pt idx="2476">
                  <c:v>20.170000000000002</c:v>
                </c:pt>
                <c:pt idx="2477">
                  <c:v>20.29</c:v>
                </c:pt>
                <c:pt idx="2478">
                  <c:v>20.079999999999998</c:v>
                </c:pt>
                <c:pt idx="2479">
                  <c:v>19.52</c:v>
                </c:pt>
                <c:pt idx="2480">
                  <c:v>20.03</c:v>
                </c:pt>
                <c:pt idx="2481">
                  <c:v>20.239999999999998</c:v>
                </c:pt>
                <c:pt idx="2482">
                  <c:v>20.41</c:v>
                </c:pt>
                <c:pt idx="2483">
                  <c:v>20.41</c:v>
                </c:pt>
                <c:pt idx="2484">
                  <c:v>20.29</c:v>
                </c:pt>
                <c:pt idx="2485">
                  <c:v>20.28</c:v>
                </c:pt>
                <c:pt idx="2486">
                  <c:v>20.440000000000001</c:v>
                </c:pt>
                <c:pt idx="2487">
                  <c:v>20.52</c:v>
                </c:pt>
                <c:pt idx="2488">
                  <c:v>20.65</c:v>
                </c:pt>
                <c:pt idx="2489">
                  <c:v>20.62</c:v>
                </c:pt>
                <c:pt idx="2490">
                  <c:v>20.3</c:v>
                </c:pt>
                <c:pt idx="2491">
                  <c:v>20.37</c:v>
                </c:pt>
                <c:pt idx="2492">
                  <c:v>20.22</c:v>
                </c:pt>
                <c:pt idx="2493">
                  <c:v>20.46</c:v>
                </c:pt>
                <c:pt idx="2494">
                  <c:v>20.46</c:v>
                </c:pt>
                <c:pt idx="2495">
                  <c:v>20.399999999999999</c:v>
                </c:pt>
                <c:pt idx="2496">
                  <c:v>20.22</c:v>
                </c:pt>
                <c:pt idx="2497">
                  <c:v>20.14</c:v>
                </c:pt>
                <c:pt idx="2498">
                  <c:v>19.989999999999998</c:v>
                </c:pt>
                <c:pt idx="2499">
                  <c:v>19.84</c:v>
                </c:pt>
                <c:pt idx="2500">
                  <c:v>20.37</c:v>
                </c:pt>
                <c:pt idx="2501">
                  <c:v>20.149999999999999</c:v>
                </c:pt>
                <c:pt idx="2502">
                  <c:v>20.34</c:v>
                </c:pt>
                <c:pt idx="2503">
                  <c:v>20.3</c:v>
                </c:pt>
                <c:pt idx="2504">
                  <c:v>20.18</c:v>
                </c:pt>
                <c:pt idx="2505">
                  <c:v>20.190000000000001</c:v>
                </c:pt>
                <c:pt idx="2506">
                  <c:v>20.58</c:v>
                </c:pt>
                <c:pt idx="2507">
                  <c:v>20.53</c:v>
                </c:pt>
                <c:pt idx="2508">
                  <c:v>20.57</c:v>
                </c:pt>
                <c:pt idx="2509">
                  <c:v>20.39</c:v>
                </c:pt>
                <c:pt idx="2510">
                  <c:v>20.46</c:v>
                </c:pt>
                <c:pt idx="2511">
                  <c:v>20.47</c:v>
                </c:pt>
                <c:pt idx="2512">
                  <c:v>20.440000000000001</c:v>
                </c:pt>
                <c:pt idx="2513">
                  <c:v>20.440000000000001</c:v>
                </c:pt>
                <c:pt idx="2514">
                  <c:v>20.34</c:v>
                </c:pt>
                <c:pt idx="2515">
                  <c:v>20.2</c:v>
                </c:pt>
                <c:pt idx="2516">
                  <c:v>19.78</c:v>
                </c:pt>
                <c:pt idx="2517">
                  <c:v>19.48</c:v>
                </c:pt>
                <c:pt idx="2518">
                  <c:v>19.510000000000002</c:v>
                </c:pt>
                <c:pt idx="2519">
                  <c:v>19.34</c:v>
                </c:pt>
                <c:pt idx="2520">
                  <c:v>19.149999999999999</c:v>
                </c:pt>
                <c:pt idx="2521">
                  <c:v>19.54</c:v>
                </c:pt>
                <c:pt idx="2522">
                  <c:v>19.88</c:v>
                </c:pt>
                <c:pt idx="2523">
                  <c:v>19.72</c:v>
                </c:pt>
                <c:pt idx="2524">
                  <c:v>19.899999999999999</c:v>
                </c:pt>
                <c:pt idx="2525">
                  <c:v>19.89</c:v>
                </c:pt>
                <c:pt idx="2526">
                  <c:v>20.059999999999999</c:v>
                </c:pt>
                <c:pt idx="2527">
                  <c:v>20.02</c:v>
                </c:pt>
                <c:pt idx="2528">
                  <c:v>20.239999999999998</c:v>
                </c:pt>
                <c:pt idx="2529">
                  <c:v>20.03</c:v>
                </c:pt>
                <c:pt idx="2530">
                  <c:v>19.739999999999998</c:v>
                </c:pt>
                <c:pt idx="2531">
                  <c:v>19.77</c:v>
                </c:pt>
                <c:pt idx="2532">
                  <c:v>19.54</c:v>
                </c:pt>
                <c:pt idx="2533">
                  <c:v>19.649999999999999</c:v>
                </c:pt>
                <c:pt idx="2534">
                  <c:v>19.64</c:v>
                </c:pt>
                <c:pt idx="2535">
                  <c:v>19.28</c:v>
                </c:pt>
                <c:pt idx="2536">
                  <c:v>18.98</c:v>
                </c:pt>
                <c:pt idx="2537">
                  <c:v>18.89</c:v>
                </c:pt>
                <c:pt idx="2538">
                  <c:v>18.579999999999998</c:v>
                </c:pt>
                <c:pt idx="2539">
                  <c:v>18.84</c:v>
                </c:pt>
                <c:pt idx="2540">
                  <c:v>18.7</c:v>
                </c:pt>
                <c:pt idx="2541">
                  <c:v>18.670000000000002</c:v>
                </c:pt>
                <c:pt idx="2542">
                  <c:v>18.62</c:v>
                </c:pt>
                <c:pt idx="2543">
                  <c:v>18.420000000000002</c:v>
                </c:pt>
                <c:pt idx="2544">
                  <c:v>18.420000000000002</c:v>
                </c:pt>
                <c:pt idx="2545">
                  <c:v>18.89</c:v>
                </c:pt>
                <c:pt idx="2546">
                  <c:v>18.84</c:v>
                </c:pt>
                <c:pt idx="2547">
                  <c:v>18.899999999999999</c:v>
                </c:pt>
                <c:pt idx="2548">
                  <c:v>19.010000000000002</c:v>
                </c:pt>
                <c:pt idx="2549">
                  <c:v>18.850000000000001</c:v>
                </c:pt>
                <c:pt idx="2550">
                  <c:v>18.45</c:v>
                </c:pt>
                <c:pt idx="2551">
                  <c:v>17.95</c:v>
                </c:pt>
                <c:pt idx="2552">
                  <c:v>18.29</c:v>
                </c:pt>
                <c:pt idx="2553">
                  <c:v>18.02</c:v>
                </c:pt>
                <c:pt idx="2554">
                  <c:v>17.79</c:v>
                </c:pt>
                <c:pt idx="2555">
                  <c:v>17.89</c:v>
                </c:pt>
                <c:pt idx="2556">
                  <c:v>18.100000000000001</c:v>
                </c:pt>
                <c:pt idx="2557">
                  <c:v>18.13</c:v>
                </c:pt>
                <c:pt idx="2558">
                  <c:v>17.489999999999998</c:v>
                </c:pt>
                <c:pt idx="2559">
                  <c:v>17.670000000000002</c:v>
                </c:pt>
                <c:pt idx="2560">
                  <c:v>17.21</c:v>
                </c:pt>
                <c:pt idx="2561">
                  <c:v>17.7</c:v>
                </c:pt>
                <c:pt idx="2562">
                  <c:v>17.09</c:v>
                </c:pt>
                <c:pt idx="2563">
                  <c:v>17.93</c:v>
                </c:pt>
                <c:pt idx="2564">
                  <c:v>17.63</c:v>
                </c:pt>
                <c:pt idx="2565">
                  <c:v>17.75</c:v>
                </c:pt>
                <c:pt idx="2566">
                  <c:v>18.07</c:v>
                </c:pt>
                <c:pt idx="2567">
                  <c:v>18.420000000000002</c:v>
                </c:pt>
                <c:pt idx="2568">
                  <c:v>18.23</c:v>
                </c:pt>
                <c:pt idx="2569">
                  <c:v>18.12</c:v>
                </c:pt>
                <c:pt idx="2570">
                  <c:v>17.88</c:v>
                </c:pt>
                <c:pt idx="2571">
                  <c:v>17.97</c:v>
                </c:pt>
                <c:pt idx="2572">
                  <c:v>17.850000000000001</c:v>
                </c:pt>
                <c:pt idx="2573">
                  <c:v>17.8</c:v>
                </c:pt>
                <c:pt idx="2574">
                  <c:v>17.57</c:v>
                </c:pt>
                <c:pt idx="2575">
                  <c:v>17.27</c:v>
                </c:pt>
                <c:pt idx="2576">
                  <c:v>17.55</c:v>
                </c:pt>
                <c:pt idx="2577">
                  <c:v>17.52</c:v>
                </c:pt>
                <c:pt idx="2578">
                  <c:v>17.88</c:v>
                </c:pt>
                <c:pt idx="2579">
                  <c:v>18.18</c:v>
                </c:pt>
                <c:pt idx="2580">
                  <c:v>18.14</c:v>
                </c:pt>
                <c:pt idx="2581">
                  <c:v>17.86</c:v>
                </c:pt>
                <c:pt idx="2582">
                  <c:v>17.920000000000002</c:v>
                </c:pt>
                <c:pt idx="2583">
                  <c:v>17.66</c:v>
                </c:pt>
                <c:pt idx="2584">
                  <c:v>17.649999999999999</c:v>
                </c:pt>
                <c:pt idx="2585">
                  <c:v>18.09</c:v>
                </c:pt>
                <c:pt idx="2586">
                  <c:v>18.53</c:v>
                </c:pt>
                <c:pt idx="2587">
                  <c:v>18.350000000000001</c:v>
                </c:pt>
                <c:pt idx="2588">
                  <c:v>18.32</c:v>
                </c:pt>
                <c:pt idx="2589">
                  <c:v>18.36</c:v>
                </c:pt>
                <c:pt idx="2590">
                  <c:v>18.8</c:v>
                </c:pt>
                <c:pt idx="2591">
                  <c:v>18.73</c:v>
                </c:pt>
                <c:pt idx="2592">
                  <c:v>18.29</c:v>
                </c:pt>
                <c:pt idx="2593">
                  <c:v>17.97</c:v>
                </c:pt>
                <c:pt idx="2594">
                  <c:v>17.97</c:v>
                </c:pt>
                <c:pt idx="2595">
                  <c:v>17.73</c:v>
                </c:pt>
                <c:pt idx="2596">
                  <c:v>17.07</c:v>
                </c:pt>
                <c:pt idx="2597">
                  <c:v>17.03</c:v>
                </c:pt>
                <c:pt idx="2598">
                  <c:v>16.97</c:v>
                </c:pt>
                <c:pt idx="2599">
                  <c:v>16.760000000000002</c:v>
                </c:pt>
                <c:pt idx="2600">
                  <c:v>16.95</c:v>
                </c:pt>
                <c:pt idx="2601">
                  <c:v>16.96</c:v>
                </c:pt>
                <c:pt idx="2602">
                  <c:v>16.86</c:v>
                </c:pt>
                <c:pt idx="2603">
                  <c:v>16.829999999999998</c:v>
                </c:pt>
                <c:pt idx="2604">
                  <c:v>17.07</c:v>
                </c:pt>
                <c:pt idx="2605">
                  <c:v>17.7</c:v>
                </c:pt>
                <c:pt idx="2606">
                  <c:v>18.12</c:v>
                </c:pt>
                <c:pt idx="2607">
                  <c:v>17.59</c:v>
                </c:pt>
                <c:pt idx="2608">
                  <c:v>17.63</c:v>
                </c:pt>
                <c:pt idx="2609">
                  <c:v>17.57</c:v>
                </c:pt>
                <c:pt idx="2610">
                  <c:v>17.73</c:v>
                </c:pt>
                <c:pt idx="2611">
                  <c:v>17.96</c:v>
                </c:pt>
                <c:pt idx="2612">
                  <c:v>18.670000000000002</c:v>
                </c:pt>
                <c:pt idx="2613">
                  <c:v>18.79</c:v>
                </c:pt>
                <c:pt idx="2614">
                  <c:v>18.63</c:v>
                </c:pt>
                <c:pt idx="2615">
                  <c:v>18.420000000000002</c:v>
                </c:pt>
                <c:pt idx="2616">
                  <c:v>18.39</c:v>
                </c:pt>
                <c:pt idx="2617">
                  <c:v>18.420000000000002</c:v>
                </c:pt>
                <c:pt idx="2618">
                  <c:v>18.489999999999998</c:v>
                </c:pt>
                <c:pt idx="2619">
                  <c:v>18.55</c:v>
                </c:pt>
                <c:pt idx="2620">
                  <c:v>18.77</c:v>
                </c:pt>
                <c:pt idx="2621">
                  <c:v>18.71</c:v>
                </c:pt>
                <c:pt idx="2622">
                  <c:v>18.64</c:v>
                </c:pt>
                <c:pt idx="2623">
                  <c:v>18.5</c:v>
                </c:pt>
                <c:pt idx="2624">
                  <c:v>18.27</c:v>
                </c:pt>
                <c:pt idx="2625">
                  <c:v>18.13</c:v>
                </c:pt>
                <c:pt idx="2626">
                  <c:v>18.059999999999999</c:v>
                </c:pt>
                <c:pt idx="2627">
                  <c:v>18.239999999999998</c:v>
                </c:pt>
                <c:pt idx="2628">
                  <c:v>18.239999999999998</c:v>
                </c:pt>
                <c:pt idx="2629">
                  <c:v>18.07</c:v>
                </c:pt>
                <c:pt idx="2630">
                  <c:v>17.510000000000002</c:v>
                </c:pt>
                <c:pt idx="2631">
                  <c:v>17.54</c:v>
                </c:pt>
                <c:pt idx="2632">
                  <c:v>17.649999999999999</c:v>
                </c:pt>
                <c:pt idx="2633">
                  <c:v>17.37</c:v>
                </c:pt>
                <c:pt idx="2634">
                  <c:v>16.920000000000002</c:v>
                </c:pt>
                <c:pt idx="2635">
                  <c:v>17.22</c:v>
                </c:pt>
                <c:pt idx="2636">
                  <c:v>17.12</c:v>
                </c:pt>
                <c:pt idx="2637">
                  <c:v>17.489999999999998</c:v>
                </c:pt>
                <c:pt idx="2638">
                  <c:v>17.399999999999999</c:v>
                </c:pt>
                <c:pt idx="2639">
                  <c:v>17.09</c:v>
                </c:pt>
                <c:pt idx="2640">
                  <c:v>16.71</c:v>
                </c:pt>
                <c:pt idx="2641">
                  <c:v>16.66</c:v>
                </c:pt>
                <c:pt idx="2642">
                  <c:v>16.55</c:v>
                </c:pt>
                <c:pt idx="2643">
                  <c:v>16.899999999999999</c:v>
                </c:pt>
                <c:pt idx="2644">
                  <c:v>16.72</c:v>
                </c:pt>
                <c:pt idx="2645">
                  <c:v>16.760000000000002</c:v>
                </c:pt>
                <c:pt idx="2646">
                  <c:v>16.77</c:v>
                </c:pt>
                <c:pt idx="2647">
                  <c:v>17.04</c:v>
                </c:pt>
                <c:pt idx="2648">
                  <c:v>16.690000000000001</c:v>
                </c:pt>
                <c:pt idx="2649">
                  <c:v>16.559999999999999</c:v>
                </c:pt>
                <c:pt idx="2650">
                  <c:v>17.100000000000001</c:v>
                </c:pt>
                <c:pt idx="2651">
                  <c:v>16.63</c:v>
                </c:pt>
                <c:pt idx="2652">
                  <c:v>16.38</c:v>
                </c:pt>
                <c:pt idx="2653">
                  <c:v>15.31</c:v>
                </c:pt>
                <c:pt idx="2654">
                  <c:v>15.43</c:v>
                </c:pt>
                <c:pt idx="2655">
                  <c:v>15.48</c:v>
                </c:pt>
                <c:pt idx="2656">
                  <c:v>14.95</c:v>
                </c:pt>
                <c:pt idx="2657">
                  <c:v>14.97</c:v>
                </c:pt>
                <c:pt idx="2658">
                  <c:v>14.57</c:v>
                </c:pt>
                <c:pt idx="2659">
                  <c:v>14.7</c:v>
                </c:pt>
                <c:pt idx="2660">
                  <c:v>14.59</c:v>
                </c:pt>
                <c:pt idx="2661">
                  <c:v>14.63</c:v>
                </c:pt>
                <c:pt idx="2662">
                  <c:v>15.07</c:v>
                </c:pt>
                <c:pt idx="2663">
                  <c:v>14.52</c:v>
                </c:pt>
                <c:pt idx="2664">
                  <c:v>14.52</c:v>
                </c:pt>
                <c:pt idx="2665">
                  <c:v>14.41</c:v>
                </c:pt>
                <c:pt idx="2666">
                  <c:v>14.23</c:v>
                </c:pt>
                <c:pt idx="2667">
                  <c:v>13.91</c:v>
                </c:pt>
                <c:pt idx="2668">
                  <c:v>14.18</c:v>
                </c:pt>
                <c:pt idx="2669">
                  <c:v>14.36</c:v>
                </c:pt>
                <c:pt idx="2670">
                  <c:v>14.77</c:v>
                </c:pt>
                <c:pt idx="2671">
                  <c:v>14.48</c:v>
                </c:pt>
                <c:pt idx="2672">
                  <c:v>14.13</c:v>
                </c:pt>
                <c:pt idx="2673">
                  <c:v>14.11</c:v>
                </c:pt>
                <c:pt idx="2674">
                  <c:v>14.44</c:v>
                </c:pt>
                <c:pt idx="2675">
                  <c:v>14.17</c:v>
                </c:pt>
                <c:pt idx="2676">
                  <c:v>14.56</c:v>
                </c:pt>
                <c:pt idx="2677">
                  <c:v>14.67</c:v>
                </c:pt>
                <c:pt idx="2678">
                  <c:v>15.34</c:v>
                </c:pt>
                <c:pt idx="2679">
                  <c:v>15.42</c:v>
                </c:pt>
                <c:pt idx="2680">
                  <c:v>15.32</c:v>
                </c:pt>
                <c:pt idx="2681">
                  <c:v>14.67</c:v>
                </c:pt>
                <c:pt idx="2682">
                  <c:v>14.85</c:v>
                </c:pt>
                <c:pt idx="2683">
                  <c:v>14.33</c:v>
                </c:pt>
                <c:pt idx="2684">
                  <c:v>14.51</c:v>
                </c:pt>
                <c:pt idx="2685">
                  <c:v>14.78</c:v>
                </c:pt>
                <c:pt idx="2686">
                  <c:v>15.1</c:v>
                </c:pt>
                <c:pt idx="2687">
                  <c:v>14.87</c:v>
                </c:pt>
                <c:pt idx="2688">
                  <c:v>15.22</c:v>
                </c:pt>
                <c:pt idx="2689">
                  <c:v>15.1</c:v>
                </c:pt>
                <c:pt idx="2690">
                  <c:v>15.1</c:v>
                </c:pt>
                <c:pt idx="2691">
                  <c:v>15.17</c:v>
                </c:pt>
                <c:pt idx="2692">
                  <c:v>15.17</c:v>
                </c:pt>
                <c:pt idx="2693">
                  <c:v>15.47</c:v>
                </c:pt>
                <c:pt idx="2694">
                  <c:v>15.42</c:v>
                </c:pt>
                <c:pt idx="2695">
                  <c:v>15.34</c:v>
                </c:pt>
                <c:pt idx="2696">
                  <c:v>15.19</c:v>
                </c:pt>
                <c:pt idx="2697">
                  <c:v>15.92</c:v>
                </c:pt>
                <c:pt idx="2698">
                  <c:v>16.04</c:v>
                </c:pt>
                <c:pt idx="2699">
                  <c:v>15.89</c:v>
                </c:pt>
                <c:pt idx="2700">
                  <c:v>15.63</c:v>
                </c:pt>
                <c:pt idx="2701">
                  <c:v>15.25</c:v>
                </c:pt>
                <c:pt idx="2702">
                  <c:v>15.21</c:v>
                </c:pt>
                <c:pt idx="2703">
                  <c:v>14.6</c:v>
                </c:pt>
                <c:pt idx="2704">
                  <c:v>14.56</c:v>
                </c:pt>
                <c:pt idx="2705">
                  <c:v>14.72</c:v>
                </c:pt>
                <c:pt idx="2706">
                  <c:v>14.13</c:v>
                </c:pt>
                <c:pt idx="2707">
                  <c:v>14.06</c:v>
                </c:pt>
                <c:pt idx="2708">
                  <c:v>13.93</c:v>
                </c:pt>
                <c:pt idx="2709">
                  <c:v>14.23</c:v>
                </c:pt>
                <c:pt idx="2710">
                  <c:v>14.21</c:v>
                </c:pt>
                <c:pt idx="2711">
                  <c:v>14.24</c:v>
                </c:pt>
                <c:pt idx="2712">
                  <c:v>14.24</c:v>
                </c:pt>
                <c:pt idx="2713">
                  <c:v>14.77</c:v>
                </c:pt>
                <c:pt idx="2714">
                  <c:v>14.57</c:v>
                </c:pt>
                <c:pt idx="2715">
                  <c:v>14.48</c:v>
                </c:pt>
                <c:pt idx="2716">
                  <c:v>14.67</c:v>
                </c:pt>
                <c:pt idx="2717">
                  <c:v>14.76</c:v>
                </c:pt>
                <c:pt idx="2718">
                  <c:v>14.75</c:v>
                </c:pt>
                <c:pt idx="2719">
                  <c:v>14.57</c:v>
                </c:pt>
                <c:pt idx="2720">
                  <c:v>14.1</c:v>
                </c:pt>
                <c:pt idx="2721">
                  <c:v>14.1</c:v>
                </c:pt>
                <c:pt idx="2722">
                  <c:v>14.18</c:v>
                </c:pt>
                <c:pt idx="2723">
                  <c:v>14.14</c:v>
                </c:pt>
                <c:pt idx="2724">
                  <c:v>14.44</c:v>
                </c:pt>
                <c:pt idx="2725">
                  <c:v>14.49</c:v>
                </c:pt>
                <c:pt idx="2726">
                  <c:v>14.83</c:v>
                </c:pt>
                <c:pt idx="2727">
                  <c:v>15.06</c:v>
                </c:pt>
                <c:pt idx="2728">
                  <c:v>14.82</c:v>
                </c:pt>
                <c:pt idx="2729">
                  <c:v>14.88</c:v>
                </c:pt>
                <c:pt idx="2730">
                  <c:v>15.37</c:v>
                </c:pt>
                <c:pt idx="2731">
                  <c:v>15.2</c:v>
                </c:pt>
                <c:pt idx="2732">
                  <c:v>15.2</c:v>
                </c:pt>
                <c:pt idx="2733">
                  <c:v>15.08</c:v>
                </c:pt>
                <c:pt idx="2734">
                  <c:v>15.13</c:v>
                </c:pt>
                <c:pt idx="2735">
                  <c:v>14.08</c:v>
                </c:pt>
                <c:pt idx="2736">
                  <c:v>14.32</c:v>
                </c:pt>
                <c:pt idx="2737">
                  <c:v>14.38</c:v>
                </c:pt>
                <c:pt idx="2738">
                  <c:v>14.79</c:v>
                </c:pt>
                <c:pt idx="2739">
                  <c:v>15.79</c:v>
                </c:pt>
                <c:pt idx="2740">
                  <c:v>15.74</c:v>
                </c:pt>
                <c:pt idx="2741">
                  <c:v>15.77</c:v>
                </c:pt>
                <c:pt idx="2742">
                  <c:v>15.58</c:v>
                </c:pt>
                <c:pt idx="2743">
                  <c:v>15.57</c:v>
                </c:pt>
                <c:pt idx="2744">
                  <c:v>15.87</c:v>
                </c:pt>
                <c:pt idx="2745">
                  <c:v>15.75</c:v>
                </c:pt>
                <c:pt idx="2746">
                  <c:v>15.97</c:v>
                </c:pt>
                <c:pt idx="2747">
                  <c:v>16.23</c:v>
                </c:pt>
                <c:pt idx="2748">
                  <c:v>16.579999999999998</c:v>
                </c:pt>
                <c:pt idx="2749">
                  <c:v>16.649999999999999</c:v>
                </c:pt>
                <c:pt idx="2750">
                  <c:v>16.489999999999998</c:v>
                </c:pt>
                <c:pt idx="2751">
                  <c:v>16.82</c:v>
                </c:pt>
                <c:pt idx="2752">
                  <c:v>16.82</c:v>
                </c:pt>
                <c:pt idx="2753">
                  <c:v>17.14</c:v>
                </c:pt>
                <c:pt idx="2754">
                  <c:v>17.239999999999998</c:v>
                </c:pt>
                <c:pt idx="2755">
                  <c:v>16.91</c:v>
                </c:pt>
                <c:pt idx="2756">
                  <c:v>16.57</c:v>
                </c:pt>
                <c:pt idx="2757">
                  <c:v>16.899999999999999</c:v>
                </c:pt>
                <c:pt idx="2758">
                  <c:v>17.16</c:v>
                </c:pt>
                <c:pt idx="2759">
                  <c:v>16.89</c:v>
                </c:pt>
                <c:pt idx="2760">
                  <c:v>16.86</c:v>
                </c:pt>
                <c:pt idx="2761">
                  <c:v>17.29</c:v>
                </c:pt>
                <c:pt idx="2762">
                  <c:v>17.7</c:v>
                </c:pt>
                <c:pt idx="2763">
                  <c:v>17.73</c:v>
                </c:pt>
                <c:pt idx="2764">
                  <c:v>17.61</c:v>
                </c:pt>
                <c:pt idx="2765">
                  <c:v>17.850000000000001</c:v>
                </c:pt>
                <c:pt idx="2766">
                  <c:v>18.28</c:v>
                </c:pt>
                <c:pt idx="2767">
                  <c:v>18.21</c:v>
                </c:pt>
                <c:pt idx="2768">
                  <c:v>18.059999999999999</c:v>
                </c:pt>
                <c:pt idx="2769">
                  <c:v>17.59</c:v>
                </c:pt>
                <c:pt idx="2770">
                  <c:v>17.989999999999998</c:v>
                </c:pt>
                <c:pt idx="2771">
                  <c:v>18.45</c:v>
                </c:pt>
                <c:pt idx="2772">
                  <c:v>18.920000000000002</c:v>
                </c:pt>
                <c:pt idx="2773">
                  <c:v>18.920000000000002</c:v>
                </c:pt>
                <c:pt idx="2774">
                  <c:v>17.920000000000002</c:v>
                </c:pt>
                <c:pt idx="2775">
                  <c:v>17.7</c:v>
                </c:pt>
                <c:pt idx="2776">
                  <c:v>17.739999999999998</c:v>
                </c:pt>
                <c:pt idx="2777">
                  <c:v>18.03</c:v>
                </c:pt>
                <c:pt idx="2778">
                  <c:v>18.309999999999999</c:v>
                </c:pt>
                <c:pt idx="2779">
                  <c:v>18.21</c:v>
                </c:pt>
                <c:pt idx="2780">
                  <c:v>18.23</c:v>
                </c:pt>
                <c:pt idx="2781">
                  <c:v>18.12</c:v>
                </c:pt>
                <c:pt idx="2782">
                  <c:v>18.11</c:v>
                </c:pt>
                <c:pt idx="2783">
                  <c:v>17.75</c:v>
                </c:pt>
                <c:pt idx="2784">
                  <c:v>18.34</c:v>
                </c:pt>
                <c:pt idx="2785">
                  <c:v>18.670000000000002</c:v>
                </c:pt>
                <c:pt idx="2786">
                  <c:v>18.48</c:v>
                </c:pt>
                <c:pt idx="2787">
                  <c:v>18.79</c:v>
                </c:pt>
                <c:pt idx="2788">
                  <c:v>18.95</c:v>
                </c:pt>
                <c:pt idx="2789">
                  <c:v>19.86</c:v>
                </c:pt>
                <c:pt idx="2790">
                  <c:v>19.91</c:v>
                </c:pt>
                <c:pt idx="2791">
                  <c:v>20.71</c:v>
                </c:pt>
                <c:pt idx="2792">
                  <c:v>20.75</c:v>
                </c:pt>
                <c:pt idx="2793">
                  <c:v>20.04</c:v>
                </c:pt>
                <c:pt idx="2794">
                  <c:v>20.04</c:v>
                </c:pt>
                <c:pt idx="2795">
                  <c:v>19.420000000000002</c:v>
                </c:pt>
                <c:pt idx="2796">
                  <c:v>19.32</c:v>
                </c:pt>
                <c:pt idx="2797">
                  <c:v>19.010000000000002</c:v>
                </c:pt>
                <c:pt idx="2798">
                  <c:v>19.27</c:v>
                </c:pt>
                <c:pt idx="2799">
                  <c:v>18.829999999999998</c:v>
                </c:pt>
                <c:pt idx="2800">
                  <c:v>19.37</c:v>
                </c:pt>
                <c:pt idx="2801">
                  <c:v>19.53</c:v>
                </c:pt>
                <c:pt idx="2802">
                  <c:v>19.62</c:v>
                </c:pt>
                <c:pt idx="2803">
                  <c:v>19.239999999999998</c:v>
                </c:pt>
                <c:pt idx="2804">
                  <c:v>19.12</c:v>
                </c:pt>
                <c:pt idx="2805">
                  <c:v>19.48</c:v>
                </c:pt>
                <c:pt idx="2806">
                  <c:v>20.18</c:v>
                </c:pt>
                <c:pt idx="2807">
                  <c:v>20.43</c:v>
                </c:pt>
                <c:pt idx="2808">
                  <c:v>20.149999999999999</c:v>
                </c:pt>
                <c:pt idx="2809">
                  <c:v>20.18</c:v>
                </c:pt>
                <c:pt idx="2810">
                  <c:v>19.89</c:v>
                </c:pt>
                <c:pt idx="2811">
                  <c:v>19.510000000000002</c:v>
                </c:pt>
                <c:pt idx="2812">
                  <c:v>19.46</c:v>
                </c:pt>
                <c:pt idx="2813">
                  <c:v>19.2</c:v>
                </c:pt>
                <c:pt idx="2814">
                  <c:v>19.2</c:v>
                </c:pt>
                <c:pt idx="2815">
                  <c:v>19.61</c:v>
                </c:pt>
                <c:pt idx="2816">
                  <c:v>19.41</c:v>
                </c:pt>
                <c:pt idx="2817">
                  <c:v>19.21</c:v>
                </c:pt>
                <c:pt idx="2818">
                  <c:v>19.46</c:v>
                </c:pt>
                <c:pt idx="2819">
                  <c:v>19.77</c:v>
                </c:pt>
                <c:pt idx="2820">
                  <c:v>20.3</c:v>
                </c:pt>
                <c:pt idx="2821">
                  <c:v>20.55</c:v>
                </c:pt>
                <c:pt idx="2822">
                  <c:v>20.14</c:v>
                </c:pt>
                <c:pt idx="2823">
                  <c:v>20.100000000000001</c:v>
                </c:pt>
                <c:pt idx="2824">
                  <c:v>20.14</c:v>
                </c:pt>
                <c:pt idx="2825">
                  <c:v>19.309999999999999</c:v>
                </c:pt>
                <c:pt idx="2826">
                  <c:v>19.420000000000002</c:v>
                </c:pt>
                <c:pt idx="2827">
                  <c:v>19.3</c:v>
                </c:pt>
                <c:pt idx="2828">
                  <c:v>18.96</c:v>
                </c:pt>
                <c:pt idx="2829">
                  <c:v>18.66</c:v>
                </c:pt>
                <c:pt idx="2830">
                  <c:v>18.05</c:v>
                </c:pt>
                <c:pt idx="2831">
                  <c:v>18.2</c:v>
                </c:pt>
                <c:pt idx="2832">
                  <c:v>17.73</c:v>
                </c:pt>
                <c:pt idx="2833">
                  <c:v>18.11</c:v>
                </c:pt>
                <c:pt idx="2834">
                  <c:v>17.72</c:v>
                </c:pt>
                <c:pt idx="2835">
                  <c:v>17.579999999999998</c:v>
                </c:pt>
                <c:pt idx="2836">
                  <c:v>16.87</c:v>
                </c:pt>
                <c:pt idx="2837">
                  <c:v>16.87</c:v>
                </c:pt>
                <c:pt idx="2838">
                  <c:v>17.489999999999998</c:v>
                </c:pt>
                <c:pt idx="2839">
                  <c:v>17.52</c:v>
                </c:pt>
                <c:pt idx="2840">
                  <c:v>17.14</c:v>
                </c:pt>
                <c:pt idx="2841">
                  <c:v>17.63</c:v>
                </c:pt>
                <c:pt idx="2842">
                  <c:v>17.45</c:v>
                </c:pt>
                <c:pt idx="2843">
                  <c:v>17.559999999999999</c:v>
                </c:pt>
                <c:pt idx="2844">
                  <c:v>17.47</c:v>
                </c:pt>
                <c:pt idx="2845">
                  <c:v>17.52</c:v>
                </c:pt>
                <c:pt idx="2846">
                  <c:v>17.62</c:v>
                </c:pt>
                <c:pt idx="2847">
                  <c:v>17.809999999999999</c:v>
                </c:pt>
                <c:pt idx="2848">
                  <c:v>17.670000000000002</c:v>
                </c:pt>
                <c:pt idx="2849">
                  <c:v>17.53</c:v>
                </c:pt>
                <c:pt idx="2850">
                  <c:v>17.39</c:v>
                </c:pt>
                <c:pt idx="2851">
                  <c:v>17.12</c:v>
                </c:pt>
                <c:pt idx="2852">
                  <c:v>16.71</c:v>
                </c:pt>
                <c:pt idx="2853">
                  <c:v>16.7</c:v>
                </c:pt>
                <c:pt idx="2854">
                  <c:v>16.829999999999998</c:v>
                </c:pt>
                <c:pt idx="2855">
                  <c:v>17.21</c:v>
                </c:pt>
                <c:pt idx="2856">
                  <c:v>17.239999999999998</c:v>
                </c:pt>
                <c:pt idx="2857">
                  <c:v>17.22</c:v>
                </c:pt>
                <c:pt idx="2858">
                  <c:v>17.670000000000002</c:v>
                </c:pt>
                <c:pt idx="2859">
                  <c:v>17.829999999999998</c:v>
                </c:pt>
                <c:pt idx="2860">
                  <c:v>17.670000000000002</c:v>
                </c:pt>
                <c:pt idx="2861">
                  <c:v>17.55</c:v>
                </c:pt>
                <c:pt idx="2862">
                  <c:v>17.68</c:v>
                </c:pt>
                <c:pt idx="2863">
                  <c:v>17.98</c:v>
                </c:pt>
                <c:pt idx="2864">
                  <c:v>18.39</c:v>
                </c:pt>
                <c:pt idx="2865">
                  <c:v>18.190000000000001</c:v>
                </c:pt>
                <c:pt idx="2866">
                  <c:v>18.079999999999998</c:v>
                </c:pt>
                <c:pt idx="2867">
                  <c:v>18.010000000000002</c:v>
                </c:pt>
                <c:pt idx="2868">
                  <c:v>18.25</c:v>
                </c:pt>
                <c:pt idx="2869">
                  <c:v>18.260000000000002</c:v>
                </c:pt>
                <c:pt idx="2870">
                  <c:v>17.989999999999998</c:v>
                </c:pt>
                <c:pt idx="2871">
                  <c:v>17.7</c:v>
                </c:pt>
                <c:pt idx="2872">
                  <c:v>17.190000000000001</c:v>
                </c:pt>
                <c:pt idx="2873">
                  <c:v>17.13</c:v>
                </c:pt>
                <c:pt idx="2874">
                  <c:v>16.97</c:v>
                </c:pt>
                <c:pt idx="2875">
                  <c:v>17.059999999999999</c:v>
                </c:pt>
                <c:pt idx="2876">
                  <c:v>17.22</c:v>
                </c:pt>
                <c:pt idx="2877">
                  <c:v>17.420000000000002</c:v>
                </c:pt>
                <c:pt idx="2878">
                  <c:v>17.54</c:v>
                </c:pt>
                <c:pt idx="2879">
                  <c:v>17.54</c:v>
                </c:pt>
                <c:pt idx="2880">
                  <c:v>17.45</c:v>
                </c:pt>
                <c:pt idx="2881">
                  <c:v>17.579999999999998</c:v>
                </c:pt>
                <c:pt idx="2882">
                  <c:v>17.95</c:v>
                </c:pt>
                <c:pt idx="2883">
                  <c:v>18.149999999999999</c:v>
                </c:pt>
                <c:pt idx="2884">
                  <c:v>18.23</c:v>
                </c:pt>
                <c:pt idx="2885">
                  <c:v>18.190000000000001</c:v>
                </c:pt>
                <c:pt idx="2886">
                  <c:v>18.68</c:v>
                </c:pt>
                <c:pt idx="2887">
                  <c:v>18.93</c:v>
                </c:pt>
                <c:pt idx="2888">
                  <c:v>18.899999999999999</c:v>
                </c:pt>
                <c:pt idx="2889">
                  <c:v>18.760000000000002</c:v>
                </c:pt>
                <c:pt idx="2890">
                  <c:v>18.39</c:v>
                </c:pt>
                <c:pt idx="2891">
                  <c:v>18.579999999999998</c:v>
                </c:pt>
                <c:pt idx="2892">
                  <c:v>18.16</c:v>
                </c:pt>
                <c:pt idx="2893">
                  <c:v>18.190000000000001</c:v>
                </c:pt>
                <c:pt idx="2894">
                  <c:v>18.04</c:v>
                </c:pt>
                <c:pt idx="2895">
                  <c:v>17.47</c:v>
                </c:pt>
                <c:pt idx="2896">
                  <c:v>17.579999999999998</c:v>
                </c:pt>
                <c:pt idx="2897">
                  <c:v>17.37</c:v>
                </c:pt>
                <c:pt idx="2898">
                  <c:v>17.649999999999999</c:v>
                </c:pt>
                <c:pt idx="2899">
                  <c:v>17.47</c:v>
                </c:pt>
                <c:pt idx="2900">
                  <c:v>17.47</c:v>
                </c:pt>
                <c:pt idx="2901">
                  <c:v>17.82</c:v>
                </c:pt>
                <c:pt idx="2902">
                  <c:v>18.149999999999999</c:v>
                </c:pt>
                <c:pt idx="2903">
                  <c:v>18.12</c:v>
                </c:pt>
                <c:pt idx="2904">
                  <c:v>18.05</c:v>
                </c:pt>
                <c:pt idx="2905">
                  <c:v>18.05</c:v>
                </c:pt>
                <c:pt idx="2906">
                  <c:v>17.82</c:v>
                </c:pt>
                <c:pt idx="2907">
                  <c:v>16.989999999999998</c:v>
                </c:pt>
                <c:pt idx="2908">
                  <c:v>16.850000000000001</c:v>
                </c:pt>
                <c:pt idx="2909">
                  <c:v>16.940000000000001</c:v>
                </c:pt>
                <c:pt idx="2910">
                  <c:v>16.87</c:v>
                </c:pt>
                <c:pt idx="2911">
                  <c:v>17.12</c:v>
                </c:pt>
                <c:pt idx="2912">
                  <c:v>17.13</c:v>
                </c:pt>
                <c:pt idx="2913">
                  <c:v>16.91</c:v>
                </c:pt>
                <c:pt idx="2914">
                  <c:v>16.91</c:v>
                </c:pt>
                <c:pt idx="2915">
                  <c:v>16.989999999999998</c:v>
                </c:pt>
                <c:pt idx="2916">
                  <c:v>16.73</c:v>
                </c:pt>
                <c:pt idx="2917">
                  <c:v>16.760000000000002</c:v>
                </c:pt>
                <c:pt idx="2918">
                  <c:v>16.91</c:v>
                </c:pt>
                <c:pt idx="2919">
                  <c:v>16.98</c:v>
                </c:pt>
                <c:pt idx="2920">
                  <c:v>17.02</c:v>
                </c:pt>
                <c:pt idx="2921">
                  <c:v>17.09</c:v>
                </c:pt>
                <c:pt idx="2922">
                  <c:v>17.350000000000001</c:v>
                </c:pt>
                <c:pt idx="2923">
                  <c:v>17.64</c:v>
                </c:pt>
                <c:pt idx="2924">
                  <c:v>17.79</c:v>
                </c:pt>
                <c:pt idx="2925">
                  <c:v>17.72</c:v>
                </c:pt>
                <c:pt idx="2926">
                  <c:v>17.760000000000002</c:v>
                </c:pt>
                <c:pt idx="2927">
                  <c:v>17.440000000000001</c:v>
                </c:pt>
                <c:pt idx="2928">
                  <c:v>17.48</c:v>
                </c:pt>
                <c:pt idx="2929">
                  <c:v>17.72</c:v>
                </c:pt>
                <c:pt idx="2930">
                  <c:v>17.670000000000002</c:v>
                </c:pt>
                <c:pt idx="2931">
                  <c:v>17.399999999999999</c:v>
                </c:pt>
                <c:pt idx="2932">
                  <c:v>17.37</c:v>
                </c:pt>
                <c:pt idx="2933">
                  <c:v>17.72</c:v>
                </c:pt>
                <c:pt idx="2934">
                  <c:v>17.72</c:v>
                </c:pt>
                <c:pt idx="2935">
                  <c:v>17.52</c:v>
                </c:pt>
                <c:pt idx="2936">
                  <c:v>17.88</c:v>
                </c:pt>
                <c:pt idx="2937">
                  <c:v>18.32</c:v>
                </c:pt>
                <c:pt idx="2938">
                  <c:v>18.73</c:v>
                </c:pt>
                <c:pt idx="2939">
                  <c:v>18.690000000000001</c:v>
                </c:pt>
                <c:pt idx="2940">
                  <c:v>18.649999999999999</c:v>
                </c:pt>
                <c:pt idx="2941">
                  <c:v>18.100000000000001</c:v>
                </c:pt>
                <c:pt idx="2942">
                  <c:v>18.39</c:v>
                </c:pt>
                <c:pt idx="2943">
                  <c:v>18.39</c:v>
                </c:pt>
                <c:pt idx="2944">
                  <c:v>18.239999999999998</c:v>
                </c:pt>
                <c:pt idx="2945">
                  <c:v>17.95</c:v>
                </c:pt>
                <c:pt idx="2946">
                  <c:v>18.09</c:v>
                </c:pt>
                <c:pt idx="2947">
                  <c:v>18.39</c:v>
                </c:pt>
                <c:pt idx="2948">
                  <c:v>18.52</c:v>
                </c:pt>
                <c:pt idx="2949">
                  <c:v>18.54</c:v>
                </c:pt>
                <c:pt idx="2950">
                  <c:v>18.78</c:v>
                </c:pt>
                <c:pt idx="2951">
                  <c:v>18.59</c:v>
                </c:pt>
                <c:pt idx="2952">
                  <c:v>18.46</c:v>
                </c:pt>
                <c:pt idx="2953">
                  <c:v>18.3</c:v>
                </c:pt>
                <c:pt idx="2954">
                  <c:v>18.239999999999998</c:v>
                </c:pt>
                <c:pt idx="2955">
                  <c:v>18.46</c:v>
                </c:pt>
                <c:pt idx="2956">
                  <c:v>18.27</c:v>
                </c:pt>
                <c:pt idx="2957">
                  <c:v>18.32</c:v>
                </c:pt>
                <c:pt idx="2958">
                  <c:v>18.420000000000002</c:v>
                </c:pt>
                <c:pt idx="2959">
                  <c:v>18.59</c:v>
                </c:pt>
                <c:pt idx="2960">
                  <c:v>18.91</c:v>
                </c:pt>
                <c:pt idx="2961">
                  <c:v>18.86</c:v>
                </c:pt>
                <c:pt idx="2962">
                  <c:v>18.63</c:v>
                </c:pt>
                <c:pt idx="2963">
                  <c:v>18.43</c:v>
                </c:pt>
                <c:pt idx="2964">
                  <c:v>18.690000000000001</c:v>
                </c:pt>
                <c:pt idx="2965">
                  <c:v>18.66</c:v>
                </c:pt>
                <c:pt idx="2966">
                  <c:v>18.489999999999998</c:v>
                </c:pt>
                <c:pt idx="2967">
                  <c:v>18.32</c:v>
                </c:pt>
                <c:pt idx="2968">
                  <c:v>18.350000000000001</c:v>
                </c:pt>
                <c:pt idx="2969">
                  <c:v>18.63</c:v>
                </c:pt>
                <c:pt idx="2970">
                  <c:v>18.59</c:v>
                </c:pt>
                <c:pt idx="2971">
                  <c:v>18.63</c:v>
                </c:pt>
                <c:pt idx="2972">
                  <c:v>18.329999999999998</c:v>
                </c:pt>
                <c:pt idx="2973">
                  <c:v>18.02</c:v>
                </c:pt>
                <c:pt idx="2974">
                  <c:v>17.91</c:v>
                </c:pt>
                <c:pt idx="2975">
                  <c:v>18.190000000000001</c:v>
                </c:pt>
                <c:pt idx="2976">
                  <c:v>17.940000000000001</c:v>
                </c:pt>
                <c:pt idx="2977">
                  <c:v>18.11</c:v>
                </c:pt>
                <c:pt idx="2978">
                  <c:v>18.16</c:v>
                </c:pt>
                <c:pt idx="2979">
                  <c:v>18.260000000000002</c:v>
                </c:pt>
                <c:pt idx="2980">
                  <c:v>18.559999999999999</c:v>
                </c:pt>
                <c:pt idx="2981">
                  <c:v>18.43</c:v>
                </c:pt>
                <c:pt idx="2982">
                  <c:v>18.96</c:v>
                </c:pt>
                <c:pt idx="2983">
                  <c:v>18.920000000000002</c:v>
                </c:pt>
                <c:pt idx="2984">
                  <c:v>18.78</c:v>
                </c:pt>
                <c:pt idx="2985">
                  <c:v>19.07</c:v>
                </c:pt>
                <c:pt idx="2986">
                  <c:v>19.05</c:v>
                </c:pt>
                <c:pt idx="2987">
                  <c:v>19.22</c:v>
                </c:pt>
                <c:pt idx="2988">
                  <c:v>19.149999999999999</c:v>
                </c:pt>
                <c:pt idx="2989">
                  <c:v>19.170000000000002</c:v>
                </c:pt>
                <c:pt idx="2990">
                  <c:v>19.03</c:v>
                </c:pt>
                <c:pt idx="2991">
                  <c:v>19.18</c:v>
                </c:pt>
                <c:pt idx="2992">
                  <c:v>19.559999999999999</c:v>
                </c:pt>
                <c:pt idx="2993">
                  <c:v>19.77</c:v>
                </c:pt>
                <c:pt idx="2994">
                  <c:v>19.670000000000002</c:v>
                </c:pt>
                <c:pt idx="2995">
                  <c:v>19.59</c:v>
                </c:pt>
                <c:pt idx="2996">
                  <c:v>19.88</c:v>
                </c:pt>
                <c:pt idx="2997">
                  <c:v>19.55</c:v>
                </c:pt>
                <c:pt idx="2998">
                  <c:v>19.149999999999999</c:v>
                </c:pt>
                <c:pt idx="2999">
                  <c:v>19.73</c:v>
                </c:pt>
                <c:pt idx="3000">
                  <c:v>20.05</c:v>
                </c:pt>
                <c:pt idx="3001">
                  <c:v>20.41</c:v>
                </c:pt>
                <c:pt idx="3002">
                  <c:v>20.52</c:v>
                </c:pt>
                <c:pt idx="3003">
                  <c:v>20.41</c:v>
                </c:pt>
                <c:pt idx="3004">
                  <c:v>20.12</c:v>
                </c:pt>
                <c:pt idx="3005">
                  <c:v>20.29</c:v>
                </c:pt>
                <c:pt idx="3006">
                  <c:v>20.149999999999999</c:v>
                </c:pt>
                <c:pt idx="3007">
                  <c:v>20.43</c:v>
                </c:pt>
                <c:pt idx="3008">
                  <c:v>20.38</c:v>
                </c:pt>
                <c:pt idx="3009">
                  <c:v>20.5</c:v>
                </c:pt>
                <c:pt idx="3010">
                  <c:v>20.09</c:v>
                </c:pt>
                <c:pt idx="3011">
                  <c:v>19.89</c:v>
                </c:pt>
                <c:pt idx="3012">
                  <c:v>20.29</c:v>
                </c:pt>
                <c:pt idx="3013">
                  <c:v>20.329999999999998</c:v>
                </c:pt>
                <c:pt idx="3014">
                  <c:v>20.29</c:v>
                </c:pt>
                <c:pt idx="3015">
                  <c:v>19.61</c:v>
                </c:pt>
                <c:pt idx="3016">
                  <c:v>19.75</c:v>
                </c:pt>
                <c:pt idx="3017">
                  <c:v>19.41</c:v>
                </c:pt>
                <c:pt idx="3018">
                  <c:v>19.52</c:v>
                </c:pt>
                <c:pt idx="3019">
                  <c:v>19.899999999999999</c:v>
                </c:pt>
                <c:pt idx="3020">
                  <c:v>20.079999999999998</c:v>
                </c:pt>
                <c:pt idx="3021">
                  <c:v>19.96</c:v>
                </c:pt>
                <c:pt idx="3022">
                  <c:v>20</c:v>
                </c:pt>
                <c:pt idx="3023">
                  <c:v>20.059999999999999</c:v>
                </c:pt>
                <c:pt idx="3024">
                  <c:v>19.809999999999999</c:v>
                </c:pt>
                <c:pt idx="3025">
                  <c:v>19.77</c:v>
                </c:pt>
                <c:pt idx="3026">
                  <c:v>19.41</c:v>
                </c:pt>
                <c:pt idx="3027">
                  <c:v>19.260000000000002</c:v>
                </c:pt>
                <c:pt idx="3028">
                  <c:v>18.690000000000001</c:v>
                </c:pt>
                <c:pt idx="3029">
                  <c:v>18.78</c:v>
                </c:pt>
                <c:pt idx="3030">
                  <c:v>18.89</c:v>
                </c:pt>
                <c:pt idx="3031">
                  <c:v>18.899999999999999</c:v>
                </c:pt>
                <c:pt idx="3032">
                  <c:v>19.14</c:v>
                </c:pt>
                <c:pt idx="3033">
                  <c:v>19.25</c:v>
                </c:pt>
                <c:pt idx="3034">
                  <c:v>19.059999999999999</c:v>
                </c:pt>
                <c:pt idx="3035">
                  <c:v>19.13</c:v>
                </c:pt>
                <c:pt idx="3036">
                  <c:v>18.91</c:v>
                </c:pt>
                <c:pt idx="3037">
                  <c:v>18.8</c:v>
                </c:pt>
                <c:pt idx="3038">
                  <c:v>18.86</c:v>
                </c:pt>
                <c:pt idx="3039">
                  <c:v>18.91</c:v>
                </c:pt>
                <c:pt idx="3040">
                  <c:v>19.05</c:v>
                </c:pt>
                <c:pt idx="3041">
                  <c:v>18.940000000000001</c:v>
                </c:pt>
                <c:pt idx="3042">
                  <c:v>18.84</c:v>
                </c:pt>
                <c:pt idx="3043">
                  <c:v>18.22</c:v>
                </c:pt>
                <c:pt idx="3044">
                  <c:v>18.010000000000002</c:v>
                </c:pt>
                <c:pt idx="3045">
                  <c:v>17.46</c:v>
                </c:pt>
                <c:pt idx="3046">
                  <c:v>17.5</c:v>
                </c:pt>
                <c:pt idx="3047">
                  <c:v>17.489999999999998</c:v>
                </c:pt>
                <c:pt idx="3048">
                  <c:v>17.64</c:v>
                </c:pt>
                <c:pt idx="3049">
                  <c:v>17.77</c:v>
                </c:pt>
                <c:pt idx="3050">
                  <c:v>17.97</c:v>
                </c:pt>
                <c:pt idx="3051">
                  <c:v>17.559999999999999</c:v>
                </c:pt>
                <c:pt idx="3052">
                  <c:v>17.399999999999999</c:v>
                </c:pt>
                <c:pt idx="3053">
                  <c:v>17.18</c:v>
                </c:pt>
                <c:pt idx="3054">
                  <c:v>17.37</c:v>
                </c:pt>
                <c:pt idx="3055">
                  <c:v>17.14</c:v>
                </c:pt>
                <c:pt idx="3056">
                  <c:v>17.34</c:v>
                </c:pt>
                <c:pt idx="3057">
                  <c:v>17.32</c:v>
                </c:pt>
                <c:pt idx="3058">
                  <c:v>17.489999999999998</c:v>
                </c:pt>
                <c:pt idx="3059">
                  <c:v>17.25</c:v>
                </c:pt>
                <c:pt idx="3060">
                  <c:v>17.32</c:v>
                </c:pt>
                <c:pt idx="3061">
                  <c:v>17.2</c:v>
                </c:pt>
                <c:pt idx="3062">
                  <c:v>17.350000000000001</c:v>
                </c:pt>
                <c:pt idx="3063">
                  <c:v>17.329999999999998</c:v>
                </c:pt>
                <c:pt idx="3064">
                  <c:v>17.010000000000002</c:v>
                </c:pt>
                <c:pt idx="3065">
                  <c:v>16.79</c:v>
                </c:pt>
                <c:pt idx="3066">
                  <c:v>16.88</c:v>
                </c:pt>
                <c:pt idx="3067">
                  <c:v>16.93</c:v>
                </c:pt>
                <c:pt idx="3068">
                  <c:v>17.5</c:v>
                </c:pt>
                <c:pt idx="3069">
                  <c:v>17.489999999999998</c:v>
                </c:pt>
                <c:pt idx="3070">
                  <c:v>17.43</c:v>
                </c:pt>
                <c:pt idx="3071">
                  <c:v>17.559999999999999</c:v>
                </c:pt>
                <c:pt idx="3072">
                  <c:v>17.7</c:v>
                </c:pt>
                <c:pt idx="3073">
                  <c:v>17.78</c:v>
                </c:pt>
                <c:pt idx="3074">
                  <c:v>17.72</c:v>
                </c:pt>
                <c:pt idx="3075">
                  <c:v>17.71</c:v>
                </c:pt>
                <c:pt idx="3076">
                  <c:v>17.649999999999999</c:v>
                </c:pt>
                <c:pt idx="3077">
                  <c:v>17.79</c:v>
                </c:pt>
                <c:pt idx="3078">
                  <c:v>17.78</c:v>
                </c:pt>
                <c:pt idx="3079">
                  <c:v>17.89</c:v>
                </c:pt>
                <c:pt idx="3080">
                  <c:v>17.86</c:v>
                </c:pt>
                <c:pt idx="3081">
                  <c:v>17.48</c:v>
                </c:pt>
                <c:pt idx="3082">
                  <c:v>17.47</c:v>
                </c:pt>
                <c:pt idx="3083">
                  <c:v>17.55</c:v>
                </c:pt>
                <c:pt idx="3084">
                  <c:v>17.66</c:v>
                </c:pt>
                <c:pt idx="3085">
                  <c:v>17.87</c:v>
                </c:pt>
                <c:pt idx="3086">
                  <c:v>18.25</c:v>
                </c:pt>
                <c:pt idx="3087">
                  <c:v>18.54</c:v>
                </c:pt>
                <c:pt idx="3088">
                  <c:v>18</c:v>
                </c:pt>
                <c:pt idx="3089">
                  <c:v>17.86</c:v>
                </c:pt>
                <c:pt idx="3090">
                  <c:v>17.86</c:v>
                </c:pt>
                <c:pt idx="3091">
                  <c:v>17.82</c:v>
                </c:pt>
                <c:pt idx="3092">
                  <c:v>17.82</c:v>
                </c:pt>
                <c:pt idx="3093">
                  <c:v>17.79</c:v>
                </c:pt>
                <c:pt idx="3094">
                  <c:v>17.84</c:v>
                </c:pt>
                <c:pt idx="3095">
                  <c:v>18.04</c:v>
                </c:pt>
                <c:pt idx="3096">
                  <c:v>18.579999999999998</c:v>
                </c:pt>
                <c:pt idx="3097">
                  <c:v>18.36</c:v>
                </c:pt>
                <c:pt idx="3098">
                  <c:v>18.27</c:v>
                </c:pt>
                <c:pt idx="3099">
                  <c:v>18.440000000000001</c:v>
                </c:pt>
                <c:pt idx="3100">
                  <c:v>18.47</c:v>
                </c:pt>
                <c:pt idx="3101">
                  <c:v>18.64</c:v>
                </c:pt>
                <c:pt idx="3102">
                  <c:v>18.54</c:v>
                </c:pt>
                <c:pt idx="3103">
                  <c:v>18.850000000000001</c:v>
                </c:pt>
                <c:pt idx="3104">
                  <c:v>18.920000000000002</c:v>
                </c:pt>
                <c:pt idx="3105">
                  <c:v>18.93</c:v>
                </c:pt>
                <c:pt idx="3106">
                  <c:v>18.95</c:v>
                </c:pt>
                <c:pt idx="3107">
                  <c:v>18.690000000000001</c:v>
                </c:pt>
                <c:pt idx="3108">
                  <c:v>17.559999999999999</c:v>
                </c:pt>
                <c:pt idx="3109">
                  <c:v>17.25</c:v>
                </c:pt>
                <c:pt idx="3110">
                  <c:v>17.47</c:v>
                </c:pt>
                <c:pt idx="3111">
                  <c:v>17.329999999999998</c:v>
                </c:pt>
                <c:pt idx="3112">
                  <c:v>17.57</c:v>
                </c:pt>
                <c:pt idx="3113">
                  <c:v>17.760000000000002</c:v>
                </c:pt>
                <c:pt idx="3114">
                  <c:v>17.54</c:v>
                </c:pt>
                <c:pt idx="3115">
                  <c:v>17.64</c:v>
                </c:pt>
                <c:pt idx="3116">
                  <c:v>17.559999999999999</c:v>
                </c:pt>
                <c:pt idx="3117">
                  <c:v>17.3</c:v>
                </c:pt>
                <c:pt idx="3118">
                  <c:v>16.87</c:v>
                </c:pt>
                <c:pt idx="3119">
                  <c:v>17.03</c:v>
                </c:pt>
                <c:pt idx="3120">
                  <c:v>17.309999999999999</c:v>
                </c:pt>
                <c:pt idx="3121">
                  <c:v>17.420000000000002</c:v>
                </c:pt>
                <c:pt idx="3122">
                  <c:v>17.29</c:v>
                </c:pt>
                <c:pt idx="3123">
                  <c:v>17.12</c:v>
                </c:pt>
                <c:pt idx="3124">
                  <c:v>17.41</c:v>
                </c:pt>
                <c:pt idx="3125">
                  <c:v>17.59</c:v>
                </c:pt>
                <c:pt idx="3126">
                  <c:v>17.68</c:v>
                </c:pt>
                <c:pt idx="3127">
                  <c:v>17.61</c:v>
                </c:pt>
                <c:pt idx="3128">
                  <c:v>17.32</c:v>
                </c:pt>
                <c:pt idx="3129">
                  <c:v>17.37</c:v>
                </c:pt>
                <c:pt idx="3130">
                  <c:v>17.21</c:v>
                </c:pt>
                <c:pt idx="3131">
                  <c:v>17.32</c:v>
                </c:pt>
                <c:pt idx="3132">
                  <c:v>17.32</c:v>
                </c:pt>
                <c:pt idx="3133">
                  <c:v>17.579999999999998</c:v>
                </c:pt>
                <c:pt idx="3134">
                  <c:v>17.54</c:v>
                </c:pt>
                <c:pt idx="3135">
                  <c:v>17.62</c:v>
                </c:pt>
                <c:pt idx="3136">
                  <c:v>17.64</c:v>
                </c:pt>
                <c:pt idx="3137">
                  <c:v>17.739999999999998</c:v>
                </c:pt>
                <c:pt idx="3138">
                  <c:v>17.98</c:v>
                </c:pt>
                <c:pt idx="3139">
                  <c:v>17.940000000000001</c:v>
                </c:pt>
                <c:pt idx="3140">
                  <c:v>17.71</c:v>
                </c:pt>
                <c:pt idx="3141">
                  <c:v>17.649999999999999</c:v>
                </c:pt>
                <c:pt idx="3142">
                  <c:v>17.82</c:v>
                </c:pt>
                <c:pt idx="3143">
                  <c:v>17.84</c:v>
                </c:pt>
                <c:pt idx="3144">
                  <c:v>17.829999999999998</c:v>
                </c:pt>
                <c:pt idx="3145">
                  <c:v>17.8</c:v>
                </c:pt>
                <c:pt idx="3146">
                  <c:v>17.82</c:v>
                </c:pt>
                <c:pt idx="3147">
                  <c:v>17.93</c:v>
                </c:pt>
                <c:pt idx="3148">
                  <c:v>18.190000000000001</c:v>
                </c:pt>
                <c:pt idx="3149">
                  <c:v>18.57</c:v>
                </c:pt>
                <c:pt idx="3150">
                  <c:v>18.57</c:v>
                </c:pt>
                <c:pt idx="3151">
                  <c:v>17.97</c:v>
                </c:pt>
                <c:pt idx="3152">
                  <c:v>17.96</c:v>
                </c:pt>
                <c:pt idx="3153">
                  <c:v>18.38</c:v>
                </c:pt>
                <c:pt idx="3154">
                  <c:v>18.329999999999998</c:v>
                </c:pt>
                <c:pt idx="3155">
                  <c:v>18.260000000000002</c:v>
                </c:pt>
                <c:pt idx="3156">
                  <c:v>18.18</c:v>
                </c:pt>
                <c:pt idx="3157">
                  <c:v>18.43</c:v>
                </c:pt>
                <c:pt idx="3158">
                  <c:v>18.63</c:v>
                </c:pt>
                <c:pt idx="3159">
                  <c:v>18.670000000000002</c:v>
                </c:pt>
                <c:pt idx="3160">
                  <c:v>18.77</c:v>
                </c:pt>
                <c:pt idx="3161">
                  <c:v>18.73</c:v>
                </c:pt>
                <c:pt idx="3162">
                  <c:v>18.97</c:v>
                </c:pt>
                <c:pt idx="3163">
                  <c:v>18.66</c:v>
                </c:pt>
                <c:pt idx="3164">
                  <c:v>18.73</c:v>
                </c:pt>
                <c:pt idx="3165">
                  <c:v>19</c:v>
                </c:pt>
                <c:pt idx="3166">
                  <c:v>19.11</c:v>
                </c:pt>
                <c:pt idx="3167">
                  <c:v>19.510000000000002</c:v>
                </c:pt>
                <c:pt idx="3168">
                  <c:v>19.670000000000002</c:v>
                </c:pt>
                <c:pt idx="3169">
                  <c:v>19.12</c:v>
                </c:pt>
                <c:pt idx="3170">
                  <c:v>18.97</c:v>
                </c:pt>
                <c:pt idx="3171">
                  <c:v>18.96</c:v>
                </c:pt>
                <c:pt idx="3172">
                  <c:v>19.14</c:v>
                </c:pt>
                <c:pt idx="3173">
                  <c:v>19.27</c:v>
                </c:pt>
                <c:pt idx="3174">
                  <c:v>19.5</c:v>
                </c:pt>
                <c:pt idx="3175">
                  <c:v>19.36</c:v>
                </c:pt>
                <c:pt idx="3176">
                  <c:v>19.55</c:v>
                </c:pt>
                <c:pt idx="3177">
                  <c:v>19.809999999999999</c:v>
                </c:pt>
                <c:pt idx="3178">
                  <c:v>19.89</c:v>
                </c:pt>
                <c:pt idx="3179">
                  <c:v>19.91</c:v>
                </c:pt>
                <c:pt idx="3180">
                  <c:v>20.260000000000002</c:v>
                </c:pt>
                <c:pt idx="3181">
                  <c:v>20.260000000000002</c:v>
                </c:pt>
                <c:pt idx="3182">
                  <c:v>19.95</c:v>
                </c:pt>
                <c:pt idx="3183">
                  <c:v>19.670000000000002</c:v>
                </c:pt>
                <c:pt idx="3184">
                  <c:v>18.79</c:v>
                </c:pt>
                <c:pt idx="3185">
                  <c:v>18.25</c:v>
                </c:pt>
                <c:pt idx="3186">
                  <c:v>18.38</c:v>
                </c:pt>
                <c:pt idx="3187">
                  <c:v>18.05</c:v>
                </c:pt>
                <c:pt idx="3188">
                  <c:v>18.52</c:v>
                </c:pt>
                <c:pt idx="3189">
                  <c:v>19.18</c:v>
                </c:pt>
                <c:pt idx="3190">
                  <c:v>18.940000000000001</c:v>
                </c:pt>
                <c:pt idx="3191">
                  <c:v>18.62</c:v>
                </c:pt>
                <c:pt idx="3192">
                  <c:v>18.059999999999999</c:v>
                </c:pt>
                <c:pt idx="3193">
                  <c:v>18.28</c:v>
                </c:pt>
                <c:pt idx="3194">
                  <c:v>17.670000000000002</c:v>
                </c:pt>
                <c:pt idx="3195">
                  <c:v>17.73</c:v>
                </c:pt>
                <c:pt idx="3196">
                  <c:v>17.45</c:v>
                </c:pt>
                <c:pt idx="3197">
                  <c:v>17.559999999999999</c:v>
                </c:pt>
                <c:pt idx="3198">
                  <c:v>17.739999999999998</c:v>
                </c:pt>
                <c:pt idx="3199">
                  <c:v>17.71</c:v>
                </c:pt>
                <c:pt idx="3200">
                  <c:v>17.8</c:v>
                </c:pt>
                <c:pt idx="3201">
                  <c:v>17.54</c:v>
                </c:pt>
                <c:pt idx="3202">
                  <c:v>17.690000000000001</c:v>
                </c:pt>
                <c:pt idx="3203">
                  <c:v>17.739999999999998</c:v>
                </c:pt>
                <c:pt idx="3204">
                  <c:v>17.760000000000002</c:v>
                </c:pt>
                <c:pt idx="3205">
                  <c:v>17.78</c:v>
                </c:pt>
                <c:pt idx="3206">
                  <c:v>17.97</c:v>
                </c:pt>
                <c:pt idx="3207">
                  <c:v>18.91</c:v>
                </c:pt>
                <c:pt idx="3208">
                  <c:v>18.96</c:v>
                </c:pt>
                <c:pt idx="3209">
                  <c:v>19.04</c:v>
                </c:pt>
                <c:pt idx="3210">
                  <c:v>19.16</c:v>
                </c:pt>
                <c:pt idx="3211">
                  <c:v>21.05</c:v>
                </c:pt>
                <c:pt idx="3212">
                  <c:v>19.71</c:v>
                </c:pt>
                <c:pt idx="3213">
                  <c:v>19.850000000000001</c:v>
                </c:pt>
                <c:pt idx="3214">
                  <c:v>19.059999999999999</c:v>
                </c:pt>
                <c:pt idx="3215">
                  <c:v>19.39</c:v>
                </c:pt>
                <c:pt idx="3216">
                  <c:v>19.7</c:v>
                </c:pt>
                <c:pt idx="3217">
                  <c:v>19.29</c:v>
                </c:pt>
                <c:pt idx="3218">
                  <c:v>19.54</c:v>
                </c:pt>
                <c:pt idx="3219">
                  <c:v>19.440000000000001</c:v>
                </c:pt>
                <c:pt idx="3220">
                  <c:v>19.2</c:v>
                </c:pt>
                <c:pt idx="3221">
                  <c:v>19.54</c:v>
                </c:pt>
                <c:pt idx="3222">
                  <c:v>20.190000000000001</c:v>
                </c:pt>
                <c:pt idx="3223">
                  <c:v>19.809999999999999</c:v>
                </c:pt>
                <c:pt idx="3224">
                  <c:v>19.61</c:v>
                </c:pt>
                <c:pt idx="3225">
                  <c:v>19.91</c:v>
                </c:pt>
                <c:pt idx="3226">
                  <c:v>20.46</c:v>
                </c:pt>
                <c:pt idx="3227">
                  <c:v>20.58</c:v>
                </c:pt>
                <c:pt idx="3228">
                  <c:v>21.16</c:v>
                </c:pt>
                <c:pt idx="3229">
                  <c:v>21.99</c:v>
                </c:pt>
                <c:pt idx="3230">
                  <c:v>23.27</c:v>
                </c:pt>
                <c:pt idx="3231">
                  <c:v>24.34</c:v>
                </c:pt>
                <c:pt idx="3232">
                  <c:v>23.06</c:v>
                </c:pt>
                <c:pt idx="3233">
                  <c:v>21.05</c:v>
                </c:pt>
                <c:pt idx="3234">
                  <c:v>21.95</c:v>
                </c:pt>
                <c:pt idx="3235">
                  <c:v>22.4</c:v>
                </c:pt>
                <c:pt idx="3236">
                  <c:v>22.19</c:v>
                </c:pt>
                <c:pt idx="3237">
                  <c:v>21.79</c:v>
                </c:pt>
                <c:pt idx="3238">
                  <c:v>21.41</c:v>
                </c:pt>
                <c:pt idx="3239">
                  <c:v>21.47</c:v>
                </c:pt>
                <c:pt idx="3240">
                  <c:v>22.26</c:v>
                </c:pt>
                <c:pt idx="3241">
                  <c:v>22.7</c:v>
                </c:pt>
                <c:pt idx="3242">
                  <c:v>22.27</c:v>
                </c:pt>
                <c:pt idx="3243">
                  <c:v>22.75</c:v>
                </c:pt>
                <c:pt idx="3244">
                  <c:v>23.03</c:v>
                </c:pt>
                <c:pt idx="3245">
                  <c:v>23.06</c:v>
                </c:pt>
                <c:pt idx="3246">
                  <c:v>24.21</c:v>
                </c:pt>
                <c:pt idx="3247">
                  <c:v>25.34</c:v>
                </c:pt>
                <c:pt idx="3248">
                  <c:v>24.29</c:v>
                </c:pt>
                <c:pt idx="3249">
                  <c:v>25.06</c:v>
                </c:pt>
                <c:pt idx="3250">
                  <c:v>24.47</c:v>
                </c:pt>
                <c:pt idx="3251">
                  <c:v>24.67</c:v>
                </c:pt>
                <c:pt idx="3252">
                  <c:v>23.82</c:v>
                </c:pt>
                <c:pt idx="3253">
                  <c:v>23.95</c:v>
                </c:pt>
                <c:pt idx="3254">
                  <c:v>24.07</c:v>
                </c:pt>
                <c:pt idx="3255">
                  <c:v>22.7</c:v>
                </c:pt>
                <c:pt idx="3256">
                  <c:v>22.4</c:v>
                </c:pt>
                <c:pt idx="3257">
                  <c:v>22.2</c:v>
                </c:pt>
                <c:pt idx="3258">
                  <c:v>22.32</c:v>
                </c:pt>
                <c:pt idx="3259">
                  <c:v>22.43</c:v>
                </c:pt>
                <c:pt idx="3260">
                  <c:v>21.2</c:v>
                </c:pt>
                <c:pt idx="3261">
                  <c:v>20.81</c:v>
                </c:pt>
                <c:pt idx="3262">
                  <c:v>20.86</c:v>
                </c:pt>
                <c:pt idx="3263">
                  <c:v>21.18</c:v>
                </c:pt>
                <c:pt idx="3264">
                  <c:v>21.04</c:v>
                </c:pt>
                <c:pt idx="3265">
                  <c:v>21.11</c:v>
                </c:pt>
                <c:pt idx="3266">
                  <c:v>21</c:v>
                </c:pt>
                <c:pt idx="3267">
                  <c:v>20.68</c:v>
                </c:pt>
                <c:pt idx="3268">
                  <c:v>21.01</c:v>
                </c:pt>
                <c:pt idx="3269">
                  <c:v>21.36</c:v>
                </c:pt>
                <c:pt idx="3270">
                  <c:v>21.42</c:v>
                </c:pt>
                <c:pt idx="3271">
                  <c:v>21.48</c:v>
                </c:pt>
                <c:pt idx="3272">
                  <c:v>20.78</c:v>
                </c:pt>
                <c:pt idx="3273">
                  <c:v>20.64</c:v>
                </c:pt>
                <c:pt idx="3274">
                  <c:v>22.48</c:v>
                </c:pt>
                <c:pt idx="3275">
                  <c:v>22.65</c:v>
                </c:pt>
                <c:pt idx="3276">
                  <c:v>21.4</c:v>
                </c:pt>
                <c:pt idx="3277">
                  <c:v>21.23</c:v>
                </c:pt>
                <c:pt idx="3278">
                  <c:v>21.32</c:v>
                </c:pt>
                <c:pt idx="3279">
                  <c:v>21.11</c:v>
                </c:pt>
                <c:pt idx="3280">
                  <c:v>20.76</c:v>
                </c:pt>
                <c:pt idx="3281">
                  <c:v>19.940000000000001</c:v>
                </c:pt>
                <c:pt idx="3282">
                  <c:v>19.760000000000002</c:v>
                </c:pt>
                <c:pt idx="3283">
                  <c:v>19.850000000000001</c:v>
                </c:pt>
                <c:pt idx="3284">
                  <c:v>20.440000000000001</c:v>
                </c:pt>
                <c:pt idx="3285">
                  <c:v>19.72</c:v>
                </c:pt>
                <c:pt idx="3286">
                  <c:v>20.05</c:v>
                </c:pt>
                <c:pt idx="3287">
                  <c:v>20.28</c:v>
                </c:pt>
                <c:pt idx="3288">
                  <c:v>20.25</c:v>
                </c:pt>
                <c:pt idx="3289">
                  <c:v>20.100000000000001</c:v>
                </c:pt>
                <c:pt idx="3290">
                  <c:v>20.09</c:v>
                </c:pt>
                <c:pt idx="3291">
                  <c:v>20.010000000000002</c:v>
                </c:pt>
                <c:pt idx="3292">
                  <c:v>20.34</c:v>
                </c:pt>
                <c:pt idx="3293">
                  <c:v>22.14</c:v>
                </c:pt>
                <c:pt idx="3294">
                  <c:v>21.46</c:v>
                </c:pt>
                <c:pt idx="3295">
                  <c:v>20.76</c:v>
                </c:pt>
                <c:pt idx="3296">
                  <c:v>20.65</c:v>
                </c:pt>
                <c:pt idx="3297">
                  <c:v>19.920000000000002</c:v>
                </c:pt>
                <c:pt idx="3298">
                  <c:v>19.98</c:v>
                </c:pt>
                <c:pt idx="3299">
                  <c:v>19.96</c:v>
                </c:pt>
                <c:pt idx="3300">
                  <c:v>20.65</c:v>
                </c:pt>
                <c:pt idx="3301">
                  <c:v>21.02</c:v>
                </c:pt>
                <c:pt idx="3302">
                  <c:v>20.92</c:v>
                </c:pt>
                <c:pt idx="3303">
                  <c:v>21.53</c:v>
                </c:pt>
                <c:pt idx="3304">
                  <c:v>21.13</c:v>
                </c:pt>
                <c:pt idx="3305">
                  <c:v>21.21</c:v>
                </c:pt>
                <c:pt idx="3306">
                  <c:v>21.27</c:v>
                </c:pt>
                <c:pt idx="3307">
                  <c:v>21.41</c:v>
                </c:pt>
                <c:pt idx="3308">
                  <c:v>21.55</c:v>
                </c:pt>
                <c:pt idx="3309">
                  <c:v>21.95</c:v>
                </c:pt>
                <c:pt idx="3310">
                  <c:v>21.9</c:v>
                </c:pt>
                <c:pt idx="3311">
                  <c:v>22.48</c:v>
                </c:pt>
                <c:pt idx="3312">
                  <c:v>22.38</c:v>
                </c:pt>
                <c:pt idx="3313">
                  <c:v>21.8</c:v>
                </c:pt>
                <c:pt idx="3314">
                  <c:v>21.68</c:v>
                </c:pt>
                <c:pt idx="3315">
                  <c:v>21</c:v>
                </c:pt>
                <c:pt idx="3316">
                  <c:v>21.4</c:v>
                </c:pt>
                <c:pt idx="3317">
                  <c:v>21.01</c:v>
                </c:pt>
                <c:pt idx="3318">
                  <c:v>20.68</c:v>
                </c:pt>
                <c:pt idx="3319">
                  <c:v>20.74</c:v>
                </c:pt>
                <c:pt idx="3320">
                  <c:v>20.11</c:v>
                </c:pt>
                <c:pt idx="3321">
                  <c:v>20.28</c:v>
                </c:pt>
                <c:pt idx="3322">
                  <c:v>20.329999999999998</c:v>
                </c:pt>
                <c:pt idx="3323">
                  <c:v>20.420000000000002</c:v>
                </c:pt>
                <c:pt idx="3324">
                  <c:v>21.04</c:v>
                </c:pt>
                <c:pt idx="3325">
                  <c:v>21.34</c:v>
                </c:pt>
                <c:pt idx="3326">
                  <c:v>21.23</c:v>
                </c:pt>
                <c:pt idx="3327">
                  <c:v>21.13</c:v>
                </c:pt>
                <c:pt idx="3328">
                  <c:v>21.42</c:v>
                </c:pt>
                <c:pt idx="3329">
                  <c:v>21.55</c:v>
                </c:pt>
                <c:pt idx="3330">
                  <c:v>21.57</c:v>
                </c:pt>
                <c:pt idx="3331">
                  <c:v>22.22</c:v>
                </c:pt>
                <c:pt idx="3332">
                  <c:v>22.37</c:v>
                </c:pt>
                <c:pt idx="3333">
                  <c:v>22.12</c:v>
                </c:pt>
                <c:pt idx="3334">
                  <c:v>21.9</c:v>
                </c:pt>
                <c:pt idx="3335">
                  <c:v>22.66</c:v>
                </c:pt>
                <c:pt idx="3336">
                  <c:v>23.26</c:v>
                </c:pt>
                <c:pt idx="3337">
                  <c:v>22.86</c:v>
                </c:pt>
                <c:pt idx="3338">
                  <c:v>21.72</c:v>
                </c:pt>
                <c:pt idx="3339">
                  <c:v>22.3</c:v>
                </c:pt>
                <c:pt idx="3340">
                  <c:v>21.96</c:v>
                </c:pt>
                <c:pt idx="3341">
                  <c:v>21.62</c:v>
                </c:pt>
                <c:pt idx="3342">
                  <c:v>21.56</c:v>
                </c:pt>
                <c:pt idx="3343">
                  <c:v>21.71</c:v>
                </c:pt>
                <c:pt idx="3344">
                  <c:v>22.15</c:v>
                </c:pt>
                <c:pt idx="3345">
                  <c:v>22.25</c:v>
                </c:pt>
                <c:pt idx="3346">
                  <c:v>23.4</c:v>
                </c:pt>
                <c:pt idx="3347">
                  <c:v>23.24</c:v>
                </c:pt>
                <c:pt idx="3348">
                  <c:v>23.44</c:v>
                </c:pt>
                <c:pt idx="3349">
                  <c:v>23.85</c:v>
                </c:pt>
                <c:pt idx="3350">
                  <c:v>23.73</c:v>
                </c:pt>
                <c:pt idx="3351">
                  <c:v>24.12</c:v>
                </c:pt>
                <c:pt idx="3352">
                  <c:v>24.75</c:v>
                </c:pt>
                <c:pt idx="3353">
                  <c:v>25</c:v>
                </c:pt>
                <c:pt idx="3354">
                  <c:v>24.51</c:v>
                </c:pt>
                <c:pt idx="3355">
                  <c:v>23.19</c:v>
                </c:pt>
                <c:pt idx="3356">
                  <c:v>23.31</c:v>
                </c:pt>
                <c:pt idx="3357">
                  <c:v>23.89</c:v>
                </c:pt>
                <c:pt idx="3358">
                  <c:v>23.54</c:v>
                </c:pt>
                <c:pt idx="3359">
                  <c:v>23.63</c:v>
                </c:pt>
                <c:pt idx="3360">
                  <c:v>23.37</c:v>
                </c:pt>
                <c:pt idx="3361">
                  <c:v>24.07</c:v>
                </c:pt>
                <c:pt idx="3362">
                  <c:v>24.46</c:v>
                </c:pt>
                <c:pt idx="3363">
                  <c:v>24.16</c:v>
                </c:pt>
                <c:pt idx="3364">
                  <c:v>24.6</c:v>
                </c:pt>
                <c:pt idx="3365">
                  <c:v>24.38</c:v>
                </c:pt>
                <c:pt idx="3366">
                  <c:v>24.14</c:v>
                </c:pt>
                <c:pt idx="3367">
                  <c:v>24.05</c:v>
                </c:pt>
                <c:pt idx="3368">
                  <c:v>24.81</c:v>
                </c:pt>
                <c:pt idx="3369">
                  <c:v>24.73</c:v>
                </c:pt>
                <c:pt idx="3370">
                  <c:v>25.24</c:v>
                </c:pt>
                <c:pt idx="3371">
                  <c:v>25.54</c:v>
                </c:pt>
                <c:pt idx="3372">
                  <c:v>25.07</c:v>
                </c:pt>
                <c:pt idx="3373">
                  <c:v>24.26</c:v>
                </c:pt>
                <c:pt idx="3374">
                  <c:v>24.66</c:v>
                </c:pt>
                <c:pt idx="3375">
                  <c:v>25.62</c:v>
                </c:pt>
                <c:pt idx="3376">
                  <c:v>25.42</c:v>
                </c:pt>
                <c:pt idx="3377">
                  <c:v>25.17</c:v>
                </c:pt>
                <c:pt idx="3378">
                  <c:v>25.42</c:v>
                </c:pt>
                <c:pt idx="3379">
                  <c:v>25.79</c:v>
                </c:pt>
                <c:pt idx="3380">
                  <c:v>25.92</c:v>
                </c:pt>
                <c:pt idx="3381">
                  <c:v>25.75</c:v>
                </c:pt>
                <c:pt idx="3382">
                  <c:v>24.86</c:v>
                </c:pt>
                <c:pt idx="3383">
                  <c:v>24.51</c:v>
                </c:pt>
                <c:pt idx="3384">
                  <c:v>24.86</c:v>
                </c:pt>
                <c:pt idx="3385">
                  <c:v>24.85</c:v>
                </c:pt>
                <c:pt idx="3386">
                  <c:v>24.34</c:v>
                </c:pt>
                <c:pt idx="3387">
                  <c:v>24.28</c:v>
                </c:pt>
                <c:pt idx="3388">
                  <c:v>23.35</c:v>
                </c:pt>
                <c:pt idx="3389">
                  <c:v>23.03</c:v>
                </c:pt>
                <c:pt idx="3390">
                  <c:v>22.79</c:v>
                </c:pt>
                <c:pt idx="3391">
                  <c:v>22.64</c:v>
                </c:pt>
                <c:pt idx="3392">
                  <c:v>22.69</c:v>
                </c:pt>
                <c:pt idx="3393">
                  <c:v>22.74</c:v>
                </c:pt>
                <c:pt idx="3394">
                  <c:v>23.59</c:v>
                </c:pt>
                <c:pt idx="3395">
                  <c:v>23.37</c:v>
                </c:pt>
                <c:pt idx="3396">
                  <c:v>23.35</c:v>
                </c:pt>
                <c:pt idx="3397">
                  <c:v>24.12</c:v>
                </c:pt>
                <c:pt idx="3398">
                  <c:v>24.41</c:v>
                </c:pt>
                <c:pt idx="3399">
                  <c:v>24.17</c:v>
                </c:pt>
                <c:pt idx="3400">
                  <c:v>23.88</c:v>
                </c:pt>
                <c:pt idx="3401">
                  <c:v>24.49</c:v>
                </c:pt>
                <c:pt idx="3402">
                  <c:v>23.76</c:v>
                </c:pt>
                <c:pt idx="3403">
                  <c:v>23.84</c:v>
                </c:pt>
                <c:pt idx="3404">
                  <c:v>23.75</c:v>
                </c:pt>
                <c:pt idx="3405">
                  <c:v>23.49</c:v>
                </c:pt>
                <c:pt idx="3406">
                  <c:v>23.62</c:v>
                </c:pt>
                <c:pt idx="3407">
                  <c:v>23.75</c:v>
                </c:pt>
                <c:pt idx="3408">
                  <c:v>24.8</c:v>
                </c:pt>
                <c:pt idx="3409">
                  <c:v>24.93</c:v>
                </c:pt>
                <c:pt idx="3410">
                  <c:v>24.8</c:v>
                </c:pt>
                <c:pt idx="3411">
                  <c:v>25.58</c:v>
                </c:pt>
                <c:pt idx="3412">
                  <c:v>25.62</c:v>
                </c:pt>
                <c:pt idx="3413">
                  <c:v>25.3</c:v>
                </c:pt>
                <c:pt idx="3414">
                  <c:v>24.42</c:v>
                </c:pt>
                <c:pt idx="3415">
                  <c:v>23.38</c:v>
                </c:pt>
                <c:pt idx="3416">
                  <c:v>23.72</c:v>
                </c:pt>
                <c:pt idx="3417">
                  <c:v>24.47</c:v>
                </c:pt>
                <c:pt idx="3418">
                  <c:v>25.74</c:v>
                </c:pt>
                <c:pt idx="3419">
                  <c:v>25.71</c:v>
                </c:pt>
                <c:pt idx="3420">
                  <c:v>26.16</c:v>
                </c:pt>
                <c:pt idx="3421">
                  <c:v>26.57</c:v>
                </c:pt>
                <c:pt idx="3422">
                  <c:v>25.08</c:v>
                </c:pt>
                <c:pt idx="3423">
                  <c:v>24.79</c:v>
                </c:pt>
                <c:pt idx="3424">
                  <c:v>25.1</c:v>
                </c:pt>
                <c:pt idx="3425">
                  <c:v>24.92</c:v>
                </c:pt>
                <c:pt idx="3426">
                  <c:v>25.22</c:v>
                </c:pt>
                <c:pt idx="3427">
                  <c:v>25.37</c:v>
                </c:pt>
                <c:pt idx="3428">
                  <c:v>25.92</c:v>
                </c:pt>
                <c:pt idx="3429">
                  <c:v>25.69</c:v>
                </c:pt>
                <c:pt idx="3430">
                  <c:v>25.59</c:v>
                </c:pt>
                <c:pt idx="3431">
                  <c:v>26.37</c:v>
                </c:pt>
                <c:pt idx="3432">
                  <c:v>26.23</c:v>
                </c:pt>
                <c:pt idx="3433">
                  <c:v>26.62</c:v>
                </c:pt>
                <c:pt idx="3434">
                  <c:v>26.37</c:v>
                </c:pt>
                <c:pt idx="3435">
                  <c:v>26.09</c:v>
                </c:pt>
                <c:pt idx="3436">
                  <c:v>25.19</c:v>
                </c:pt>
                <c:pt idx="3437">
                  <c:v>25.11</c:v>
                </c:pt>
                <c:pt idx="3438">
                  <c:v>25.95</c:v>
                </c:pt>
                <c:pt idx="3439">
                  <c:v>25.52</c:v>
                </c:pt>
                <c:pt idx="3440">
                  <c:v>25.41</c:v>
                </c:pt>
                <c:pt idx="3441">
                  <c:v>25.23</c:v>
                </c:pt>
                <c:pt idx="3442">
                  <c:v>24.8</c:v>
                </c:pt>
                <c:pt idx="3443">
                  <c:v>24.24</c:v>
                </c:pt>
                <c:pt idx="3444">
                  <c:v>24.18</c:v>
                </c:pt>
                <c:pt idx="3445">
                  <c:v>24.05</c:v>
                </c:pt>
                <c:pt idx="3446">
                  <c:v>23.94</c:v>
                </c:pt>
                <c:pt idx="3447">
                  <c:v>23.9</c:v>
                </c:pt>
                <c:pt idx="3448">
                  <c:v>24.47</c:v>
                </c:pt>
                <c:pt idx="3449">
                  <c:v>24.87</c:v>
                </c:pt>
                <c:pt idx="3450">
                  <c:v>24.15</c:v>
                </c:pt>
                <c:pt idx="3451">
                  <c:v>24.15</c:v>
                </c:pt>
                <c:pt idx="3452">
                  <c:v>24.02</c:v>
                </c:pt>
                <c:pt idx="3453">
                  <c:v>23.91</c:v>
                </c:pt>
                <c:pt idx="3454">
                  <c:v>23.1</c:v>
                </c:pt>
                <c:pt idx="3455">
                  <c:v>22.23</c:v>
                </c:pt>
                <c:pt idx="3456">
                  <c:v>22.46</c:v>
                </c:pt>
                <c:pt idx="3457">
                  <c:v>22.42</c:v>
                </c:pt>
                <c:pt idx="3458">
                  <c:v>21.86</c:v>
                </c:pt>
                <c:pt idx="3459">
                  <c:v>22.02</c:v>
                </c:pt>
                <c:pt idx="3460">
                  <c:v>22.41</c:v>
                </c:pt>
                <c:pt idx="3461">
                  <c:v>22.52</c:v>
                </c:pt>
                <c:pt idx="3462">
                  <c:v>22.79</c:v>
                </c:pt>
                <c:pt idx="3463">
                  <c:v>21.98</c:v>
                </c:pt>
                <c:pt idx="3464">
                  <c:v>21.39</c:v>
                </c:pt>
                <c:pt idx="3465">
                  <c:v>20.71</c:v>
                </c:pt>
                <c:pt idx="3466">
                  <c:v>21</c:v>
                </c:pt>
                <c:pt idx="3467">
                  <c:v>21.11</c:v>
                </c:pt>
                <c:pt idx="3468">
                  <c:v>20.89</c:v>
                </c:pt>
                <c:pt idx="3469">
                  <c:v>20.3</c:v>
                </c:pt>
                <c:pt idx="3470">
                  <c:v>20.25</c:v>
                </c:pt>
                <c:pt idx="3471">
                  <c:v>20.66</c:v>
                </c:pt>
                <c:pt idx="3472">
                  <c:v>20.49</c:v>
                </c:pt>
                <c:pt idx="3473">
                  <c:v>20.94</c:v>
                </c:pt>
                <c:pt idx="3474">
                  <c:v>21.28</c:v>
                </c:pt>
                <c:pt idx="3475">
                  <c:v>20.49</c:v>
                </c:pt>
                <c:pt idx="3476">
                  <c:v>20.11</c:v>
                </c:pt>
                <c:pt idx="3477">
                  <c:v>20.62</c:v>
                </c:pt>
                <c:pt idx="3478">
                  <c:v>20.7</c:v>
                </c:pt>
                <c:pt idx="3479">
                  <c:v>21.29</c:v>
                </c:pt>
                <c:pt idx="3480">
                  <c:v>20.92</c:v>
                </c:pt>
                <c:pt idx="3481">
                  <c:v>22.06</c:v>
                </c:pt>
                <c:pt idx="3482">
                  <c:v>22.04</c:v>
                </c:pt>
                <c:pt idx="3483">
                  <c:v>22.32</c:v>
                </c:pt>
                <c:pt idx="3484">
                  <c:v>21.51</c:v>
                </c:pt>
                <c:pt idx="3485">
                  <c:v>21.06</c:v>
                </c:pt>
                <c:pt idx="3486">
                  <c:v>20.99</c:v>
                </c:pt>
                <c:pt idx="3487">
                  <c:v>20.64</c:v>
                </c:pt>
                <c:pt idx="3488">
                  <c:v>20.7</c:v>
                </c:pt>
                <c:pt idx="3489">
                  <c:v>20.41</c:v>
                </c:pt>
                <c:pt idx="3490">
                  <c:v>20.28</c:v>
                </c:pt>
                <c:pt idx="3491">
                  <c:v>19.47</c:v>
                </c:pt>
                <c:pt idx="3492">
                  <c:v>19.47</c:v>
                </c:pt>
                <c:pt idx="3493">
                  <c:v>19.12</c:v>
                </c:pt>
                <c:pt idx="3494">
                  <c:v>19.23</c:v>
                </c:pt>
                <c:pt idx="3495">
                  <c:v>19.350000000000001</c:v>
                </c:pt>
                <c:pt idx="3496">
                  <c:v>19.27</c:v>
                </c:pt>
                <c:pt idx="3497">
                  <c:v>19.57</c:v>
                </c:pt>
                <c:pt idx="3498">
                  <c:v>19.53</c:v>
                </c:pt>
                <c:pt idx="3499">
                  <c:v>19.899999999999999</c:v>
                </c:pt>
                <c:pt idx="3500">
                  <c:v>19.829999999999998</c:v>
                </c:pt>
                <c:pt idx="3501">
                  <c:v>19.350000000000001</c:v>
                </c:pt>
                <c:pt idx="3502">
                  <c:v>19.420000000000002</c:v>
                </c:pt>
                <c:pt idx="3503">
                  <c:v>19.91</c:v>
                </c:pt>
                <c:pt idx="3504">
                  <c:v>20.38</c:v>
                </c:pt>
                <c:pt idx="3505">
                  <c:v>19.600000000000001</c:v>
                </c:pt>
                <c:pt idx="3506">
                  <c:v>19.73</c:v>
                </c:pt>
                <c:pt idx="3507">
                  <c:v>20.03</c:v>
                </c:pt>
                <c:pt idx="3508">
                  <c:v>19.989999999999998</c:v>
                </c:pt>
                <c:pt idx="3509">
                  <c:v>19.91</c:v>
                </c:pt>
                <c:pt idx="3510">
                  <c:v>20.440000000000001</c:v>
                </c:pt>
                <c:pt idx="3511">
                  <c:v>20.21</c:v>
                </c:pt>
                <c:pt idx="3512">
                  <c:v>19.91</c:v>
                </c:pt>
                <c:pt idx="3513">
                  <c:v>19.600000000000001</c:v>
                </c:pt>
                <c:pt idx="3514">
                  <c:v>19.63</c:v>
                </c:pt>
                <c:pt idx="3515">
                  <c:v>19.66</c:v>
                </c:pt>
                <c:pt idx="3516">
                  <c:v>19.62</c:v>
                </c:pt>
                <c:pt idx="3517">
                  <c:v>20.34</c:v>
                </c:pt>
                <c:pt idx="3518">
                  <c:v>20.43</c:v>
                </c:pt>
                <c:pt idx="3519">
                  <c:v>21.38</c:v>
                </c:pt>
                <c:pt idx="3520">
                  <c:v>21.37</c:v>
                </c:pt>
                <c:pt idx="3521">
                  <c:v>21.39</c:v>
                </c:pt>
                <c:pt idx="3522">
                  <c:v>21.3</c:v>
                </c:pt>
                <c:pt idx="3523">
                  <c:v>22.12</c:v>
                </c:pt>
                <c:pt idx="3524">
                  <c:v>21.59</c:v>
                </c:pt>
                <c:pt idx="3525">
                  <c:v>21.19</c:v>
                </c:pt>
                <c:pt idx="3526">
                  <c:v>21.86</c:v>
                </c:pt>
                <c:pt idx="3527">
                  <c:v>21.86</c:v>
                </c:pt>
                <c:pt idx="3528">
                  <c:v>21.63</c:v>
                </c:pt>
                <c:pt idx="3529">
                  <c:v>20.79</c:v>
                </c:pt>
                <c:pt idx="3530">
                  <c:v>20.79</c:v>
                </c:pt>
                <c:pt idx="3531">
                  <c:v>20.97</c:v>
                </c:pt>
                <c:pt idx="3532">
                  <c:v>20.88</c:v>
                </c:pt>
                <c:pt idx="3533">
                  <c:v>20.98</c:v>
                </c:pt>
                <c:pt idx="3534">
                  <c:v>20.329999999999998</c:v>
                </c:pt>
                <c:pt idx="3535">
                  <c:v>20.12</c:v>
                </c:pt>
                <c:pt idx="3536">
                  <c:v>19.66</c:v>
                </c:pt>
                <c:pt idx="3537">
                  <c:v>18.79</c:v>
                </c:pt>
                <c:pt idx="3538">
                  <c:v>18.68</c:v>
                </c:pt>
                <c:pt idx="3539">
                  <c:v>18.670000000000002</c:v>
                </c:pt>
                <c:pt idx="3540">
                  <c:v>18.53</c:v>
                </c:pt>
                <c:pt idx="3541">
                  <c:v>18.690000000000001</c:v>
                </c:pt>
                <c:pt idx="3542">
                  <c:v>18.829999999999998</c:v>
                </c:pt>
                <c:pt idx="3543">
                  <c:v>19.010000000000002</c:v>
                </c:pt>
                <c:pt idx="3544">
                  <c:v>19.23</c:v>
                </c:pt>
                <c:pt idx="3545">
                  <c:v>18.79</c:v>
                </c:pt>
                <c:pt idx="3546">
                  <c:v>18.670000000000002</c:v>
                </c:pt>
                <c:pt idx="3547">
                  <c:v>18.55</c:v>
                </c:pt>
                <c:pt idx="3548">
                  <c:v>19.14</c:v>
                </c:pt>
                <c:pt idx="3549">
                  <c:v>19.03</c:v>
                </c:pt>
                <c:pt idx="3550">
                  <c:v>19.52</c:v>
                </c:pt>
                <c:pt idx="3551">
                  <c:v>19.09</c:v>
                </c:pt>
                <c:pt idx="3552">
                  <c:v>19.46</c:v>
                </c:pt>
                <c:pt idx="3553">
                  <c:v>19.8</c:v>
                </c:pt>
                <c:pt idx="3554">
                  <c:v>20.12</c:v>
                </c:pt>
                <c:pt idx="3555">
                  <c:v>20.34</c:v>
                </c:pt>
                <c:pt idx="3556">
                  <c:v>19.559999999999999</c:v>
                </c:pt>
                <c:pt idx="3557">
                  <c:v>19.52</c:v>
                </c:pt>
                <c:pt idx="3558">
                  <c:v>19.73</c:v>
                </c:pt>
                <c:pt idx="3559">
                  <c:v>19.46</c:v>
                </c:pt>
                <c:pt idx="3560">
                  <c:v>19.22</c:v>
                </c:pt>
                <c:pt idx="3561">
                  <c:v>19.329999999999998</c:v>
                </c:pt>
                <c:pt idx="3562">
                  <c:v>18.989999999999998</c:v>
                </c:pt>
                <c:pt idx="3563">
                  <c:v>19.670000000000002</c:v>
                </c:pt>
                <c:pt idx="3564">
                  <c:v>19.649999999999999</c:v>
                </c:pt>
                <c:pt idx="3565">
                  <c:v>19.989999999999998</c:v>
                </c:pt>
                <c:pt idx="3566">
                  <c:v>19.27</c:v>
                </c:pt>
                <c:pt idx="3567">
                  <c:v>19.18</c:v>
                </c:pt>
                <c:pt idx="3568">
                  <c:v>19.079999999999998</c:v>
                </c:pt>
                <c:pt idx="3569">
                  <c:v>19.63</c:v>
                </c:pt>
                <c:pt idx="3570">
                  <c:v>19.77</c:v>
                </c:pt>
                <c:pt idx="3571">
                  <c:v>19.89</c:v>
                </c:pt>
                <c:pt idx="3572">
                  <c:v>19.809999999999999</c:v>
                </c:pt>
                <c:pt idx="3573">
                  <c:v>19.850000000000001</c:v>
                </c:pt>
                <c:pt idx="3574">
                  <c:v>20.3</c:v>
                </c:pt>
                <c:pt idx="3575">
                  <c:v>20.14</c:v>
                </c:pt>
                <c:pt idx="3576">
                  <c:v>20.28</c:v>
                </c:pt>
                <c:pt idx="3577">
                  <c:v>20.75</c:v>
                </c:pt>
                <c:pt idx="3578">
                  <c:v>20.81</c:v>
                </c:pt>
                <c:pt idx="3579">
                  <c:v>20.46</c:v>
                </c:pt>
                <c:pt idx="3580">
                  <c:v>20.09</c:v>
                </c:pt>
                <c:pt idx="3581">
                  <c:v>19.54</c:v>
                </c:pt>
                <c:pt idx="3582">
                  <c:v>19.690000000000001</c:v>
                </c:pt>
                <c:pt idx="3583">
                  <c:v>19.989999999999998</c:v>
                </c:pt>
                <c:pt idx="3584">
                  <c:v>20.190000000000001</c:v>
                </c:pt>
                <c:pt idx="3585">
                  <c:v>20.079999999999998</c:v>
                </c:pt>
                <c:pt idx="3586">
                  <c:v>20.07</c:v>
                </c:pt>
                <c:pt idx="3587">
                  <c:v>19.91</c:v>
                </c:pt>
                <c:pt idx="3588">
                  <c:v>20.12</c:v>
                </c:pt>
                <c:pt idx="3589">
                  <c:v>20.059999999999999</c:v>
                </c:pt>
                <c:pt idx="3590">
                  <c:v>19.66</c:v>
                </c:pt>
                <c:pt idx="3591">
                  <c:v>19.7</c:v>
                </c:pt>
                <c:pt idx="3592">
                  <c:v>19.260000000000002</c:v>
                </c:pt>
                <c:pt idx="3593">
                  <c:v>19.28</c:v>
                </c:pt>
                <c:pt idx="3594">
                  <c:v>19.73</c:v>
                </c:pt>
                <c:pt idx="3595">
                  <c:v>19.579999999999998</c:v>
                </c:pt>
                <c:pt idx="3596">
                  <c:v>19.61</c:v>
                </c:pt>
                <c:pt idx="3597">
                  <c:v>19.649999999999999</c:v>
                </c:pt>
                <c:pt idx="3598">
                  <c:v>19.61</c:v>
                </c:pt>
                <c:pt idx="3599">
                  <c:v>19.399999999999999</c:v>
                </c:pt>
                <c:pt idx="3600">
                  <c:v>19.63</c:v>
                </c:pt>
                <c:pt idx="3601">
                  <c:v>19.45</c:v>
                </c:pt>
                <c:pt idx="3602">
                  <c:v>19.420000000000002</c:v>
                </c:pt>
                <c:pt idx="3603">
                  <c:v>19.420000000000002</c:v>
                </c:pt>
                <c:pt idx="3604">
                  <c:v>19.37</c:v>
                </c:pt>
                <c:pt idx="3605">
                  <c:v>19.32</c:v>
                </c:pt>
                <c:pt idx="3606">
                  <c:v>19.27</c:v>
                </c:pt>
                <c:pt idx="3607">
                  <c:v>19.61</c:v>
                </c:pt>
                <c:pt idx="3608">
                  <c:v>19.420000000000002</c:v>
                </c:pt>
                <c:pt idx="3609">
                  <c:v>19.38</c:v>
                </c:pt>
                <c:pt idx="3610">
                  <c:v>19.350000000000001</c:v>
                </c:pt>
                <c:pt idx="3611">
                  <c:v>19.600000000000001</c:v>
                </c:pt>
                <c:pt idx="3612">
                  <c:v>19.79</c:v>
                </c:pt>
                <c:pt idx="3613">
                  <c:v>19.940000000000001</c:v>
                </c:pt>
                <c:pt idx="3614">
                  <c:v>20.39</c:v>
                </c:pt>
                <c:pt idx="3615">
                  <c:v>20.87</c:v>
                </c:pt>
                <c:pt idx="3616">
                  <c:v>21.26</c:v>
                </c:pt>
                <c:pt idx="3617">
                  <c:v>21.18</c:v>
                </c:pt>
                <c:pt idx="3618">
                  <c:v>21.05</c:v>
                </c:pt>
                <c:pt idx="3619">
                  <c:v>21.77</c:v>
                </c:pt>
                <c:pt idx="3620">
                  <c:v>22.76</c:v>
                </c:pt>
                <c:pt idx="3621">
                  <c:v>21.93</c:v>
                </c:pt>
                <c:pt idx="3622">
                  <c:v>21.96</c:v>
                </c:pt>
                <c:pt idx="3623">
                  <c:v>22.18</c:v>
                </c:pt>
                <c:pt idx="3624">
                  <c:v>22.12</c:v>
                </c:pt>
                <c:pt idx="3625">
                  <c:v>22.1</c:v>
                </c:pt>
                <c:pt idx="3626">
                  <c:v>21.32</c:v>
                </c:pt>
                <c:pt idx="3627">
                  <c:v>20.7</c:v>
                </c:pt>
                <c:pt idx="3628">
                  <c:v>20.57</c:v>
                </c:pt>
                <c:pt idx="3629">
                  <c:v>20.97</c:v>
                </c:pt>
                <c:pt idx="3630">
                  <c:v>20.59</c:v>
                </c:pt>
                <c:pt idx="3631">
                  <c:v>20.7</c:v>
                </c:pt>
                <c:pt idx="3632">
                  <c:v>20.67</c:v>
                </c:pt>
                <c:pt idx="3633">
                  <c:v>21.42</c:v>
                </c:pt>
                <c:pt idx="3634">
                  <c:v>21.09</c:v>
                </c:pt>
                <c:pt idx="3635">
                  <c:v>20.97</c:v>
                </c:pt>
                <c:pt idx="3636">
                  <c:v>21.07</c:v>
                </c:pt>
                <c:pt idx="3637">
                  <c:v>20.46</c:v>
                </c:pt>
                <c:pt idx="3638">
                  <c:v>20.71</c:v>
                </c:pt>
                <c:pt idx="3639">
                  <c:v>21.22</c:v>
                </c:pt>
                <c:pt idx="3640">
                  <c:v>21.08</c:v>
                </c:pt>
                <c:pt idx="3641">
                  <c:v>20.96</c:v>
                </c:pt>
                <c:pt idx="3642">
                  <c:v>20.7</c:v>
                </c:pt>
                <c:pt idx="3643">
                  <c:v>20.309999999999999</c:v>
                </c:pt>
                <c:pt idx="3644">
                  <c:v>20.39</c:v>
                </c:pt>
                <c:pt idx="3645">
                  <c:v>20.77</c:v>
                </c:pt>
                <c:pt idx="3646">
                  <c:v>20.399999999999999</c:v>
                </c:pt>
                <c:pt idx="3647">
                  <c:v>20.51</c:v>
                </c:pt>
                <c:pt idx="3648">
                  <c:v>20.49</c:v>
                </c:pt>
                <c:pt idx="3649">
                  <c:v>20.7</c:v>
                </c:pt>
                <c:pt idx="3650">
                  <c:v>21</c:v>
                </c:pt>
                <c:pt idx="3651">
                  <c:v>20.260000000000002</c:v>
                </c:pt>
                <c:pt idx="3652">
                  <c:v>20.04</c:v>
                </c:pt>
                <c:pt idx="3653">
                  <c:v>19.8</c:v>
                </c:pt>
                <c:pt idx="3654">
                  <c:v>19.16</c:v>
                </c:pt>
                <c:pt idx="3655">
                  <c:v>19.760000000000002</c:v>
                </c:pt>
                <c:pt idx="3656">
                  <c:v>19.829999999999998</c:v>
                </c:pt>
                <c:pt idx="3657">
                  <c:v>19.73</c:v>
                </c:pt>
                <c:pt idx="3658">
                  <c:v>19.149999999999999</c:v>
                </c:pt>
                <c:pt idx="3659">
                  <c:v>18.66</c:v>
                </c:pt>
                <c:pt idx="3660">
                  <c:v>18.760000000000002</c:v>
                </c:pt>
                <c:pt idx="3661">
                  <c:v>18.8</c:v>
                </c:pt>
                <c:pt idx="3662">
                  <c:v>18.600000000000001</c:v>
                </c:pt>
                <c:pt idx="3663">
                  <c:v>18.71</c:v>
                </c:pt>
                <c:pt idx="3664">
                  <c:v>18.84</c:v>
                </c:pt>
                <c:pt idx="3665">
                  <c:v>18.670000000000002</c:v>
                </c:pt>
                <c:pt idx="3666">
                  <c:v>18.14</c:v>
                </c:pt>
                <c:pt idx="3667">
                  <c:v>18.149999999999999</c:v>
                </c:pt>
                <c:pt idx="3668">
                  <c:v>18.21</c:v>
                </c:pt>
                <c:pt idx="3669">
                  <c:v>18.170000000000002</c:v>
                </c:pt>
                <c:pt idx="3670">
                  <c:v>18.170000000000002</c:v>
                </c:pt>
                <c:pt idx="3671">
                  <c:v>18.190000000000001</c:v>
                </c:pt>
                <c:pt idx="3672">
                  <c:v>18.52</c:v>
                </c:pt>
                <c:pt idx="3673">
                  <c:v>18.39</c:v>
                </c:pt>
                <c:pt idx="3674">
                  <c:v>18.39</c:v>
                </c:pt>
                <c:pt idx="3675">
                  <c:v>18.329999999999998</c:v>
                </c:pt>
                <c:pt idx="3676">
                  <c:v>18.350000000000001</c:v>
                </c:pt>
                <c:pt idx="3677">
                  <c:v>18.2</c:v>
                </c:pt>
                <c:pt idx="3678">
                  <c:v>17.62</c:v>
                </c:pt>
                <c:pt idx="3679">
                  <c:v>17.600000000000001</c:v>
                </c:pt>
                <c:pt idx="3680">
                  <c:v>17.64</c:v>
                </c:pt>
                <c:pt idx="3681">
                  <c:v>17.43</c:v>
                </c:pt>
                <c:pt idx="3682">
                  <c:v>16.89</c:v>
                </c:pt>
                <c:pt idx="3683">
                  <c:v>16.91</c:v>
                </c:pt>
                <c:pt idx="3684">
                  <c:v>16.82</c:v>
                </c:pt>
                <c:pt idx="3685">
                  <c:v>16.97</c:v>
                </c:pt>
                <c:pt idx="3686">
                  <c:v>16.63</c:v>
                </c:pt>
                <c:pt idx="3687">
                  <c:v>16.47</c:v>
                </c:pt>
                <c:pt idx="3688">
                  <c:v>16.43</c:v>
                </c:pt>
                <c:pt idx="3689">
                  <c:v>16.45</c:v>
                </c:pt>
                <c:pt idx="3690">
                  <c:v>16.34</c:v>
                </c:pt>
                <c:pt idx="3691">
                  <c:v>16.510000000000002</c:v>
                </c:pt>
                <c:pt idx="3692">
                  <c:v>16.420000000000002</c:v>
                </c:pt>
                <c:pt idx="3693">
                  <c:v>16.420000000000002</c:v>
                </c:pt>
                <c:pt idx="3694">
                  <c:v>16.420000000000002</c:v>
                </c:pt>
                <c:pt idx="3695">
                  <c:v>15.74</c:v>
                </c:pt>
                <c:pt idx="3696">
                  <c:v>16.82</c:v>
                </c:pt>
                <c:pt idx="3697">
                  <c:v>16.98</c:v>
                </c:pt>
                <c:pt idx="3698">
                  <c:v>17.309999999999999</c:v>
                </c:pt>
                <c:pt idx="3699">
                  <c:v>17.82</c:v>
                </c:pt>
                <c:pt idx="3700">
                  <c:v>17.21</c:v>
                </c:pt>
                <c:pt idx="3701">
                  <c:v>17.05</c:v>
                </c:pt>
                <c:pt idx="3702">
                  <c:v>16.5</c:v>
                </c:pt>
                <c:pt idx="3703">
                  <c:v>16.37</c:v>
                </c:pt>
                <c:pt idx="3704">
                  <c:v>16.579999999999998</c:v>
                </c:pt>
                <c:pt idx="3705">
                  <c:v>16.7</c:v>
                </c:pt>
                <c:pt idx="3706">
                  <c:v>16.63</c:v>
                </c:pt>
                <c:pt idx="3707">
                  <c:v>16.43</c:v>
                </c:pt>
                <c:pt idx="3708">
                  <c:v>16.149999999999999</c:v>
                </c:pt>
                <c:pt idx="3709">
                  <c:v>15.96</c:v>
                </c:pt>
                <c:pt idx="3710">
                  <c:v>16.02</c:v>
                </c:pt>
                <c:pt idx="3711">
                  <c:v>15.66</c:v>
                </c:pt>
                <c:pt idx="3712">
                  <c:v>16.25</c:v>
                </c:pt>
                <c:pt idx="3713">
                  <c:v>16.16</c:v>
                </c:pt>
                <c:pt idx="3714">
                  <c:v>16.149999999999999</c:v>
                </c:pt>
                <c:pt idx="3715">
                  <c:v>15.37</c:v>
                </c:pt>
                <c:pt idx="3716">
                  <c:v>15.31</c:v>
                </c:pt>
                <c:pt idx="3717">
                  <c:v>15.45</c:v>
                </c:pt>
                <c:pt idx="3718">
                  <c:v>15.35</c:v>
                </c:pt>
                <c:pt idx="3719">
                  <c:v>15.44</c:v>
                </c:pt>
                <c:pt idx="3720">
                  <c:v>15.34</c:v>
                </c:pt>
                <c:pt idx="3721">
                  <c:v>15.27</c:v>
                </c:pt>
                <c:pt idx="3722">
                  <c:v>15.32</c:v>
                </c:pt>
                <c:pt idx="3723">
                  <c:v>15.33</c:v>
                </c:pt>
                <c:pt idx="3724">
                  <c:v>14.91</c:v>
                </c:pt>
                <c:pt idx="3725">
                  <c:v>14.33</c:v>
                </c:pt>
                <c:pt idx="3726">
                  <c:v>14.26</c:v>
                </c:pt>
                <c:pt idx="3727">
                  <c:v>14.18</c:v>
                </c:pt>
                <c:pt idx="3728">
                  <c:v>14.2</c:v>
                </c:pt>
                <c:pt idx="3729">
                  <c:v>14.06</c:v>
                </c:pt>
                <c:pt idx="3730">
                  <c:v>13.28</c:v>
                </c:pt>
                <c:pt idx="3731">
                  <c:v>13.21</c:v>
                </c:pt>
                <c:pt idx="3732">
                  <c:v>14.34</c:v>
                </c:pt>
                <c:pt idx="3733">
                  <c:v>14.31</c:v>
                </c:pt>
                <c:pt idx="3734">
                  <c:v>14.32</c:v>
                </c:pt>
                <c:pt idx="3735">
                  <c:v>14.32</c:v>
                </c:pt>
                <c:pt idx="3736">
                  <c:v>15.92</c:v>
                </c:pt>
                <c:pt idx="3737">
                  <c:v>16.48</c:v>
                </c:pt>
                <c:pt idx="3738">
                  <c:v>16.829999999999998</c:v>
                </c:pt>
                <c:pt idx="3739">
                  <c:v>16.760000000000002</c:v>
                </c:pt>
                <c:pt idx="3740">
                  <c:v>16.21</c:v>
                </c:pt>
                <c:pt idx="3741">
                  <c:v>15.61</c:v>
                </c:pt>
                <c:pt idx="3742">
                  <c:v>15.54</c:v>
                </c:pt>
                <c:pt idx="3743">
                  <c:v>15.74</c:v>
                </c:pt>
                <c:pt idx="3744">
                  <c:v>15.99</c:v>
                </c:pt>
                <c:pt idx="3745">
                  <c:v>15.45</c:v>
                </c:pt>
                <c:pt idx="3746">
                  <c:v>15.22</c:v>
                </c:pt>
                <c:pt idx="3747">
                  <c:v>15.55</c:v>
                </c:pt>
                <c:pt idx="3748">
                  <c:v>15.56</c:v>
                </c:pt>
                <c:pt idx="3749">
                  <c:v>15.32</c:v>
                </c:pt>
                <c:pt idx="3750">
                  <c:v>15.12</c:v>
                </c:pt>
                <c:pt idx="3751">
                  <c:v>15.46</c:v>
                </c:pt>
                <c:pt idx="3752">
                  <c:v>15.9</c:v>
                </c:pt>
                <c:pt idx="3753">
                  <c:v>15.46</c:v>
                </c:pt>
                <c:pt idx="3754">
                  <c:v>15.41</c:v>
                </c:pt>
                <c:pt idx="3755">
                  <c:v>15.45</c:v>
                </c:pt>
                <c:pt idx="3756">
                  <c:v>15.45</c:v>
                </c:pt>
                <c:pt idx="3757">
                  <c:v>15.19</c:v>
                </c:pt>
                <c:pt idx="3758">
                  <c:v>15.09</c:v>
                </c:pt>
                <c:pt idx="3759">
                  <c:v>15.32</c:v>
                </c:pt>
                <c:pt idx="3760">
                  <c:v>15.74</c:v>
                </c:pt>
                <c:pt idx="3761">
                  <c:v>15.32</c:v>
                </c:pt>
                <c:pt idx="3762">
                  <c:v>15.39</c:v>
                </c:pt>
                <c:pt idx="3763">
                  <c:v>16.13</c:v>
                </c:pt>
                <c:pt idx="3764">
                  <c:v>15.95</c:v>
                </c:pt>
                <c:pt idx="3765">
                  <c:v>15.47</c:v>
                </c:pt>
                <c:pt idx="3766">
                  <c:v>15.37</c:v>
                </c:pt>
                <c:pt idx="3767">
                  <c:v>15.24</c:v>
                </c:pt>
                <c:pt idx="3768">
                  <c:v>15.13</c:v>
                </c:pt>
                <c:pt idx="3769">
                  <c:v>15.17</c:v>
                </c:pt>
                <c:pt idx="3770">
                  <c:v>15.24</c:v>
                </c:pt>
                <c:pt idx="3771">
                  <c:v>14.95</c:v>
                </c:pt>
                <c:pt idx="3772">
                  <c:v>15.08</c:v>
                </c:pt>
                <c:pt idx="3773">
                  <c:v>14.47</c:v>
                </c:pt>
                <c:pt idx="3774">
                  <c:v>14.07</c:v>
                </c:pt>
                <c:pt idx="3775">
                  <c:v>12.96</c:v>
                </c:pt>
                <c:pt idx="3776">
                  <c:v>12.96</c:v>
                </c:pt>
                <c:pt idx="3777">
                  <c:v>12.96</c:v>
                </c:pt>
                <c:pt idx="3778">
                  <c:v>12.96</c:v>
                </c:pt>
                <c:pt idx="3779">
                  <c:v>14.82</c:v>
                </c:pt>
                <c:pt idx="3780">
                  <c:v>14.99</c:v>
                </c:pt>
                <c:pt idx="3781">
                  <c:v>14.85</c:v>
                </c:pt>
                <c:pt idx="3782">
                  <c:v>15.2</c:v>
                </c:pt>
                <c:pt idx="3783">
                  <c:v>14.96</c:v>
                </c:pt>
                <c:pt idx="3784">
                  <c:v>14.84</c:v>
                </c:pt>
                <c:pt idx="3785">
                  <c:v>14.81</c:v>
                </c:pt>
                <c:pt idx="3786">
                  <c:v>15.12</c:v>
                </c:pt>
                <c:pt idx="3787">
                  <c:v>15.07</c:v>
                </c:pt>
                <c:pt idx="3788">
                  <c:v>14.55</c:v>
                </c:pt>
                <c:pt idx="3789">
                  <c:v>13.85</c:v>
                </c:pt>
                <c:pt idx="3790">
                  <c:v>13.48</c:v>
                </c:pt>
                <c:pt idx="3791">
                  <c:v>12.75</c:v>
                </c:pt>
                <c:pt idx="3792">
                  <c:v>12.59</c:v>
                </c:pt>
                <c:pt idx="3793">
                  <c:v>11.56</c:v>
                </c:pt>
                <c:pt idx="3794">
                  <c:v>11.98</c:v>
                </c:pt>
                <c:pt idx="3795">
                  <c:v>12.6</c:v>
                </c:pt>
                <c:pt idx="3796">
                  <c:v>11.77</c:v>
                </c:pt>
                <c:pt idx="3797">
                  <c:v>11.84</c:v>
                </c:pt>
                <c:pt idx="3798">
                  <c:v>13.43</c:v>
                </c:pt>
                <c:pt idx="3799">
                  <c:v>13.43</c:v>
                </c:pt>
                <c:pt idx="3800">
                  <c:v>14.6</c:v>
                </c:pt>
                <c:pt idx="3801">
                  <c:v>14.03</c:v>
                </c:pt>
                <c:pt idx="3802">
                  <c:v>14.13</c:v>
                </c:pt>
                <c:pt idx="3803">
                  <c:v>14.07</c:v>
                </c:pt>
                <c:pt idx="3804">
                  <c:v>14.18</c:v>
                </c:pt>
                <c:pt idx="3805">
                  <c:v>14.37</c:v>
                </c:pt>
                <c:pt idx="3806">
                  <c:v>14.5</c:v>
                </c:pt>
                <c:pt idx="3807">
                  <c:v>13.92</c:v>
                </c:pt>
                <c:pt idx="3808">
                  <c:v>13.62</c:v>
                </c:pt>
                <c:pt idx="3809">
                  <c:v>13.85</c:v>
                </c:pt>
                <c:pt idx="3810">
                  <c:v>13.88</c:v>
                </c:pt>
                <c:pt idx="3811">
                  <c:v>13.87</c:v>
                </c:pt>
                <c:pt idx="3812">
                  <c:v>13.91</c:v>
                </c:pt>
                <c:pt idx="3813">
                  <c:v>14.55</c:v>
                </c:pt>
                <c:pt idx="3814">
                  <c:v>14.87</c:v>
                </c:pt>
                <c:pt idx="3815">
                  <c:v>14.52</c:v>
                </c:pt>
                <c:pt idx="3816">
                  <c:v>13.98</c:v>
                </c:pt>
                <c:pt idx="3817">
                  <c:v>13.34</c:v>
                </c:pt>
                <c:pt idx="3818">
                  <c:v>13.79</c:v>
                </c:pt>
                <c:pt idx="3819">
                  <c:v>13.79</c:v>
                </c:pt>
                <c:pt idx="3820">
                  <c:v>13.88</c:v>
                </c:pt>
                <c:pt idx="3821">
                  <c:v>13.87</c:v>
                </c:pt>
                <c:pt idx="3822">
                  <c:v>14.22</c:v>
                </c:pt>
                <c:pt idx="3823">
                  <c:v>14.27</c:v>
                </c:pt>
                <c:pt idx="3824">
                  <c:v>14.09</c:v>
                </c:pt>
                <c:pt idx="3825">
                  <c:v>14.21</c:v>
                </c:pt>
                <c:pt idx="3826">
                  <c:v>14.21</c:v>
                </c:pt>
                <c:pt idx="3827">
                  <c:v>13.7</c:v>
                </c:pt>
                <c:pt idx="3828">
                  <c:v>13.75</c:v>
                </c:pt>
                <c:pt idx="3829">
                  <c:v>13.68</c:v>
                </c:pt>
                <c:pt idx="3830">
                  <c:v>13.76</c:v>
                </c:pt>
                <c:pt idx="3831">
                  <c:v>13.8</c:v>
                </c:pt>
                <c:pt idx="3832">
                  <c:v>13.05</c:v>
                </c:pt>
                <c:pt idx="3833">
                  <c:v>12.76</c:v>
                </c:pt>
                <c:pt idx="3834">
                  <c:v>12.71</c:v>
                </c:pt>
                <c:pt idx="3835">
                  <c:v>13.21</c:v>
                </c:pt>
                <c:pt idx="3836">
                  <c:v>13.35</c:v>
                </c:pt>
                <c:pt idx="3837">
                  <c:v>13.2</c:v>
                </c:pt>
                <c:pt idx="3838">
                  <c:v>12.92</c:v>
                </c:pt>
                <c:pt idx="3839">
                  <c:v>13.16</c:v>
                </c:pt>
                <c:pt idx="3840">
                  <c:v>13.54</c:v>
                </c:pt>
                <c:pt idx="3841">
                  <c:v>13.54</c:v>
                </c:pt>
                <c:pt idx="3842">
                  <c:v>13.64</c:v>
                </c:pt>
                <c:pt idx="3843">
                  <c:v>13.77</c:v>
                </c:pt>
                <c:pt idx="3844">
                  <c:v>13.58</c:v>
                </c:pt>
                <c:pt idx="3845">
                  <c:v>13.23</c:v>
                </c:pt>
                <c:pt idx="3846">
                  <c:v>13.5</c:v>
                </c:pt>
                <c:pt idx="3847">
                  <c:v>13.34</c:v>
                </c:pt>
                <c:pt idx="3848">
                  <c:v>13.73</c:v>
                </c:pt>
                <c:pt idx="3849">
                  <c:v>13.67</c:v>
                </c:pt>
                <c:pt idx="3850">
                  <c:v>14.67</c:v>
                </c:pt>
                <c:pt idx="3851">
                  <c:v>14.59</c:v>
                </c:pt>
                <c:pt idx="3852">
                  <c:v>14.29</c:v>
                </c:pt>
                <c:pt idx="3853">
                  <c:v>14.12</c:v>
                </c:pt>
                <c:pt idx="3854">
                  <c:v>14.67</c:v>
                </c:pt>
                <c:pt idx="3855">
                  <c:v>14.34</c:v>
                </c:pt>
                <c:pt idx="3856">
                  <c:v>14.42</c:v>
                </c:pt>
                <c:pt idx="3857">
                  <c:v>14.57</c:v>
                </c:pt>
                <c:pt idx="3858">
                  <c:v>14.53</c:v>
                </c:pt>
                <c:pt idx="3859">
                  <c:v>14.86</c:v>
                </c:pt>
                <c:pt idx="3860">
                  <c:v>15.49</c:v>
                </c:pt>
                <c:pt idx="3861">
                  <c:v>15.49</c:v>
                </c:pt>
                <c:pt idx="3862">
                  <c:v>15.67</c:v>
                </c:pt>
                <c:pt idx="3863">
                  <c:v>15.67</c:v>
                </c:pt>
                <c:pt idx="3864">
                  <c:v>15.98</c:v>
                </c:pt>
                <c:pt idx="3865">
                  <c:v>15.75</c:v>
                </c:pt>
                <c:pt idx="3866">
                  <c:v>15.64</c:v>
                </c:pt>
                <c:pt idx="3867">
                  <c:v>15.98</c:v>
                </c:pt>
                <c:pt idx="3868">
                  <c:v>16.14</c:v>
                </c:pt>
                <c:pt idx="3869">
                  <c:v>15.43</c:v>
                </c:pt>
                <c:pt idx="3870">
                  <c:v>15.64</c:v>
                </c:pt>
                <c:pt idx="3871">
                  <c:v>15.39</c:v>
                </c:pt>
                <c:pt idx="3872">
                  <c:v>15.5</c:v>
                </c:pt>
                <c:pt idx="3873">
                  <c:v>15.06</c:v>
                </c:pt>
                <c:pt idx="3874">
                  <c:v>14.42</c:v>
                </c:pt>
                <c:pt idx="3875">
                  <c:v>14.58</c:v>
                </c:pt>
                <c:pt idx="3876">
                  <c:v>14.44</c:v>
                </c:pt>
                <c:pt idx="3877">
                  <c:v>14.23</c:v>
                </c:pt>
                <c:pt idx="3878">
                  <c:v>14.05</c:v>
                </c:pt>
                <c:pt idx="3879">
                  <c:v>14.05</c:v>
                </c:pt>
                <c:pt idx="3880">
                  <c:v>14.15</c:v>
                </c:pt>
                <c:pt idx="3881">
                  <c:v>13.35</c:v>
                </c:pt>
                <c:pt idx="3882">
                  <c:v>13.43</c:v>
                </c:pt>
                <c:pt idx="3883">
                  <c:v>13.43</c:v>
                </c:pt>
                <c:pt idx="3884">
                  <c:v>13.97</c:v>
                </c:pt>
                <c:pt idx="3885">
                  <c:v>14.05</c:v>
                </c:pt>
                <c:pt idx="3886">
                  <c:v>14.23</c:v>
                </c:pt>
                <c:pt idx="3887">
                  <c:v>14.13</c:v>
                </c:pt>
                <c:pt idx="3888">
                  <c:v>14.29</c:v>
                </c:pt>
                <c:pt idx="3889">
                  <c:v>14.24</c:v>
                </c:pt>
                <c:pt idx="3890">
                  <c:v>14.42</c:v>
                </c:pt>
                <c:pt idx="3891">
                  <c:v>14.36</c:v>
                </c:pt>
                <c:pt idx="3892">
                  <c:v>14.2</c:v>
                </c:pt>
                <c:pt idx="3893">
                  <c:v>14.14</c:v>
                </c:pt>
                <c:pt idx="3894">
                  <c:v>13.97</c:v>
                </c:pt>
                <c:pt idx="3895">
                  <c:v>13.87</c:v>
                </c:pt>
                <c:pt idx="3896">
                  <c:v>13.38</c:v>
                </c:pt>
                <c:pt idx="3897">
                  <c:v>13.52</c:v>
                </c:pt>
                <c:pt idx="3898">
                  <c:v>13.55</c:v>
                </c:pt>
                <c:pt idx="3899">
                  <c:v>13.84</c:v>
                </c:pt>
                <c:pt idx="3900">
                  <c:v>13.57</c:v>
                </c:pt>
                <c:pt idx="3901">
                  <c:v>12.82</c:v>
                </c:pt>
                <c:pt idx="3902">
                  <c:v>12.45</c:v>
                </c:pt>
                <c:pt idx="3903">
                  <c:v>12.14</c:v>
                </c:pt>
                <c:pt idx="3904">
                  <c:v>12.15</c:v>
                </c:pt>
                <c:pt idx="3905">
                  <c:v>12.14</c:v>
                </c:pt>
                <c:pt idx="3906">
                  <c:v>12.14</c:v>
                </c:pt>
                <c:pt idx="3907">
                  <c:v>12.12</c:v>
                </c:pt>
                <c:pt idx="3908">
                  <c:v>11.86</c:v>
                </c:pt>
                <c:pt idx="3909">
                  <c:v>11.22</c:v>
                </c:pt>
                <c:pt idx="3910">
                  <c:v>11.13</c:v>
                </c:pt>
                <c:pt idx="3911">
                  <c:v>11.24</c:v>
                </c:pt>
                <c:pt idx="3912">
                  <c:v>11.19</c:v>
                </c:pt>
                <c:pt idx="3913">
                  <c:v>11.17</c:v>
                </c:pt>
                <c:pt idx="3914">
                  <c:v>11.47</c:v>
                </c:pt>
                <c:pt idx="3915">
                  <c:v>11.3</c:v>
                </c:pt>
                <c:pt idx="3916">
                  <c:v>11.16</c:v>
                </c:pt>
                <c:pt idx="3917">
                  <c:v>10.72</c:v>
                </c:pt>
                <c:pt idx="3918">
                  <c:v>10.79</c:v>
                </c:pt>
                <c:pt idx="3919">
                  <c:v>11.29</c:v>
                </c:pt>
                <c:pt idx="3920">
                  <c:v>11.55</c:v>
                </c:pt>
                <c:pt idx="3921">
                  <c:v>12.38</c:v>
                </c:pt>
                <c:pt idx="3922">
                  <c:v>11.03</c:v>
                </c:pt>
                <c:pt idx="3923">
                  <c:v>10.95</c:v>
                </c:pt>
                <c:pt idx="3924">
                  <c:v>10.81</c:v>
                </c:pt>
                <c:pt idx="3925">
                  <c:v>10.81</c:v>
                </c:pt>
                <c:pt idx="3926">
                  <c:v>11.33</c:v>
                </c:pt>
                <c:pt idx="3927">
                  <c:v>11.23</c:v>
                </c:pt>
                <c:pt idx="3928">
                  <c:v>11.46</c:v>
                </c:pt>
                <c:pt idx="3929">
                  <c:v>11.72</c:v>
                </c:pt>
                <c:pt idx="3930">
                  <c:v>11.75</c:v>
                </c:pt>
                <c:pt idx="3931">
                  <c:v>12.05</c:v>
                </c:pt>
                <c:pt idx="3932">
                  <c:v>12.34</c:v>
                </c:pt>
                <c:pt idx="3933">
                  <c:v>11.99</c:v>
                </c:pt>
                <c:pt idx="3934">
                  <c:v>12.8</c:v>
                </c:pt>
                <c:pt idx="3935">
                  <c:v>13.09</c:v>
                </c:pt>
                <c:pt idx="3936">
                  <c:v>13.07</c:v>
                </c:pt>
                <c:pt idx="3937">
                  <c:v>13.44</c:v>
                </c:pt>
                <c:pt idx="3938">
                  <c:v>12.89</c:v>
                </c:pt>
                <c:pt idx="3939">
                  <c:v>12.31</c:v>
                </c:pt>
                <c:pt idx="3940">
                  <c:v>12.15</c:v>
                </c:pt>
                <c:pt idx="3941">
                  <c:v>12.11</c:v>
                </c:pt>
                <c:pt idx="3942">
                  <c:v>12.08</c:v>
                </c:pt>
                <c:pt idx="3943">
                  <c:v>11.81</c:v>
                </c:pt>
                <c:pt idx="3944">
                  <c:v>12.46</c:v>
                </c:pt>
                <c:pt idx="3945">
                  <c:v>12.69</c:v>
                </c:pt>
                <c:pt idx="3946">
                  <c:v>12.44</c:v>
                </c:pt>
                <c:pt idx="3947">
                  <c:v>12.06</c:v>
                </c:pt>
                <c:pt idx="3948">
                  <c:v>12.32</c:v>
                </c:pt>
                <c:pt idx="3949">
                  <c:v>12.45</c:v>
                </c:pt>
                <c:pt idx="3950">
                  <c:v>12.75</c:v>
                </c:pt>
                <c:pt idx="3951">
                  <c:v>12.37</c:v>
                </c:pt>
                <c:pt idx="3952">
                  <c:v>12.3</c:v>
                </c:pt>
                <c:pt idx="3953">
                  <c:v>12.38</c:v>
                </c:pt>
                <c:pt idx="3954">
                  <c:v>12.02</c:v>
                </c:pt>
                <c:pt idx="3955">
                  <c:v>11.8</c:v>
                </c:pt>
                <c:pt idx="3956">
                  <c:v>11.67</c:v>
                </c:pt>
                <c:pt idx="3957">
                  <c:v>11.68</c:v>
                </c:pt>
                <c:pt idx="3958">
                  <c:v>11.75</c:v>
                </c:pt>
                <c:pt idx="3959">
                  <c:v>11.85</c:v>
                </c:pt>
                <c:pt idx="3960">
                  <c:v>11.88</c:v>
                </c:pt>
                <c:pt idx="3961">
                  <c:v>11.37</c:v>
                </c:pt>
                <c:pt idx="3962">
                  <c:v>11.53</c:v>
                </c:pt>
                <c:pt idx="3963">
                  <c:v>12.04</c:v>
                </c:pt>
                <c:pt idx="3964">
                  <c:v>11.76</c:v>
                </c:pt>
                <c:pt idx="3965">
                  <c:v>11.96</c:v>
                </c:pt>
                <c:pt idx="3966">
                  <c:v>11.96</c:v>
                </c:pt>
                <c:pt idx="3967">
                  <c:v>12.61</c:v>
                </c:pt>
                <c:pt idx="3968">
                  <c:v>12.68</c:v>
                </c:pt>
                <c:pt idx="3969">
                  <c:v>12.27</c:v>
                </c:pt>
                <c:pt idx="3970">
                  <c:v>12.24</c:v>
                </c:pt>
                <c:pt idx="3971">
                  <c:v>12.51</c:v>
                </c:pt>
                <c:pt idx="3972">
                  <c:v>12.93</c:v>
                </c:pt>
                <c:pt idx="3973">
                  <c:v>13.35</c:v>
                </c:pt>
                <c:pt idx="3974">
                  <c:v>13.3</c:v>
                </c:pt>
                <c:pt idx="3975">
                  <c:v>13.63</c:v>
                </c:pt>
                <c:pt idx="3976">
                  <c:v>13.85</c:v>
                </c:pt>
                <c:pt idx="3977">
                  <c:v>14.69</c:v>
                </c:pt>
                <c:pt idx="3978">
                  <c:v>14.31</c:v>
                </c:pt>
                <c:pt idx="3979">
                  <c:v>14.49</c:v>
                </c:pt>
                <c:pt idx="3980">
                  <c:v>14.45</c:v>
                </c:pt>
                <c:pt idx="3981">
                  <c:v>14.46</c:v>
                </c:pt>
                <c:pt idx="3982">
                  <c:v>15.05</c:v>
                </c:pt>
                <c:pt idx="3983">
                  <c:v>15</c:v>
                </c:pt>
                <c:pt idx="3984">
                  <c:v>15.24</c:v>
                </c:pt>
                <c:pt idx="3985">
                  <c:v>15.5</c:v>
                </c:pt>
                <c:pt idx="3986">
                  <c:v>15.5</c:v>
                </c:pt>
                <c:pt idx="3987">
                  <c:v>15.34</c:v>
                </c:pt>
                <c:pt idx="3988">
                  <c:v>15.67</c:v>
                </c:pt>
                <c:pt idx="3989">
                  <c:v>16.170000000000002</c:v>
                </c:pt>
                <c:pt idx="3990">
                  <c:v>16.440000000000001</c:v>
                </c:pt>
                <c:pt idx="3991">
                  <c:v>16.8</c:v>
                </c:pt>
                <c:pt idx="3992">
                  <c:v>16.760000000000002</c:v>
                </c:pt>
                <c:pt idx="3993">
                  <c:v>16.64</c:v>
                </c:pt>
                <c:pt idx="3994">
                  <c:v>16.95</c:v>
                </c:pt>
                <c:pt idx="3995">
                  <c:v>16.809999999999999</c:v>
                </c:pt>
                <c:pt idx="3996">
                  <c:v>16.03</c:v>
                </c:pt>
                <c:pt idx="3997">
                  <c:v>15.83</c:v>
                </c:pt>
                <c:pt idx="3998">
                  <c:v>16.57</c:v>
                </c:pt>
                <c:pt idx="3999">
                  <c:v>16.399999999999999</c:v>
                </c:pt>
                <c:pt idx="4000">
                  <c:v>16.72</c:v>
                </c:pt>
                <c:pt idx="4001">
                  <c:v>16.47</c:v>
                </c:pt>
                <c:pt idx="4002">
                  <c:v>16.87</c:v>
                </c:pt>
                <c:pt idx="4003">
                  <c:v>17.329999999999998</c:v>
                </c:pt>
                <c:pt idx="4004">
                  <c:v>17.8</c:v>
                </c:pt>
                <c:pt idx="4005">
                  <c:v>17.78</c:v>
                </c:pt>
                <c:pt idx="4006">
                  <c:v>17.920000000000002</c:v>
                </c:pt>
                <c:pt idx="4007">
                  <c:v>18.18</c:v>
                </c:pt>
                <c:pt idx="4008">
                  <c:v>17.940000000000001</c:v>
                </c:pt>
                <c:pt idx="4009">
                  <c:v>17.66</c:v>
                </c:pt>
                <c:pt idx="4010">
                  <c:v>17.809999999999999</c:v>
                </c:pt>
                <c:pt idx="4011">
                  <c:v>18.45</c:v>
                </c:pt>
                <c:pt idx="4012">
                  <c:v>18.53</c:v>
                </c:pt>
                <c:pt idx="4013">
                  <c:v>18.66</c:v>
                </c:pt>
                <c:pt idx="4014">
                  <c:v>18.850000000000001</c:v>
                </c:pt>
                <c:pt idx="4015">
                  <c:v>18.920000000000002</c:v>
                </c:pt>
                <c:pt idx="4016">
                  <c:v>18.98</c:v>
                </c:pt>
                <c:pt idx="4017">
                  <c:v>18.32</c:v>
                </c:pt>
                <c:pt idx="4018">
                  <c:v>18.22</c:v>
                </c:pt>
                <c:pt idx="4019">
                  <c:v>18.5</c:v>
                </c:pt>
                <c:pt idx="4020">
                  <c:v>18.059999999999999</c:v>
                </c:pt>
                <c:pt idx="4021">
                  <c:v>17.57</c:v>
                </c:pt>
                <c:pt idx="4022">
                  <c:v>18.03</c:v>
                </c:pt>
                <c:pt idx="4023">
                  <c:v>18.04</c:v>
                </c:pt>
                <c:pt idx="4024">
                  <c:v>17.940000000000001</c:v>
                </c:pt>
                <c:pt idx="4025">
                  <c:v>17.11</c:v>
                </c:pt>
                <c:pt idx="4026">
                  <c:v>16.88</c:v>
                </c:pt>
                <c:pt idx="4027">
                  <c:v>17.03</c:v>
                </c:pt>
                <c:pt idx="4028">
                  <c:v>17.41</c:v>
                </c:pt>
                <c:pt idx="4029">
                  <c:v>17.059999999999999</c:v>
                </c:pt>
                <c:pt idx="4030">
                  <c:v>17.14</c:v>
                </c:pt>
                <c:pt idx="4031">
                  <c:v>17.350000000000001</c:v>
                </c:pt>
                <c:pt idx="4032">
                  <c:v>17.170000000000002</c:v>
                </c:pt>
                <c:pt idx="4033">
                  <c:v>16.84</c:v>
                </c:pt>
                <c:pt idx="4034">
                  <c:v>16.34</c:v>
                </c:pt>
                <c:pt idx="4035">
                  <c:v>16.649999999999999</c:v>
                </c:pt>
                <c:pt idx="4036">
                  <c:v>16.739999999999998</c:v>
                </c:pt>
                <c:pt idx="4037">
                  <c:v>17.32</c:v>
                </c:pt>
                <c:pt idx="4038">
                  <c:v>17.86</c:v>
                </c:pt>
                <c:pt idx="4039">
                  <c:v>17.66</c:v>
                </c:pt>
                <c:pt idx="4040">
                  <c:v>17.989999999999998</c:v>
                </c:pt>
                <c:pt idx="4041">
                  <c:v>17.850000000000001</c:v>
                </c:pt>
                <c:pt idx="4042">
                  <c:v>18.43</c:v>
                </c:pt>
                <c:pt idx="4043">
                  <c:v>18.329999999999998</c:v>
                </c:pt>
                <c:pt idx="4044">
                  <c:v>18.55</c:v>
                </c:pt>
                <c:pt idx="4045">
                  <c:v>17.940000000000001</c:v>
                </c:pt>
                <c:pt idx="4046">
                  <c:v>18.190000000000001</c:v>
                </c:pt>
                <c:pt idx="4047">
                  <c:v>17.989999999999998</c:v>
                </c:pt>
                <c:pt idx="4048">
                  <c:v>17.7</c:v>
                </c:pt>
                <c:pt idx="4049">
                  <c:v>17.61</c:v>
                </c:pt>
                <c:pt idx="4050">
                  <c:v>18.45</c:v>
                </c:pt>
                <c:pt idx="4051">
                  <c:v>18.29</c:v>
                </c:pt>
                <c:pt idx="4052">
                  <c:v>18.39</c:v>
                </c:pt>
                <c:pt idx="4053">
                  <c:v>18.23</c:v>
                </c:pt>
                <c:pt idx="4054">
                  <c:v>18.440000000000001</c:v>
                </c:pt>
                <c:pt idx="4055">
                  <c:v>19.29</c:v>
                </c:pt>
                <c:pt idx="4056">
                  <c:v>19.39</c:v>
                </c:pt>
                <c:pt idx="4057">
                  <c:v>19.690000000000001</c:v>
                </c:pt>
                <c:pt idx="4058">
                  <c:v>19.78</c:v>
                </c:pt>
                <c:pt idx="4059">
                  <c:v>19.77</c:v>
                </c:pt>
                <c:pt idx="4060">
                  <c:v>19.71</c:v>
                </c:pt>
                <c:pt idx="4061">
                  <c:v>19.940000000000001</c:v>
                </c:pt>
                <c:pt idx="4062">
                  <c:v>19.91</c:v>
                </c:pt>
                <c:pt idx="4063">
                  <c:v>20.149999999999999</c:v>
                </c:pt>
                <c:pt idx="4064">
                  <c:v>19.920000000000002</c:v>
                </c:pt>
                <c:pt idx="4065">
                  <c:v>20.16</c:v>
                </c:pt>
                <c:pt idx="4066">
                  <c:v>20.62</c:v>
                </c:pt>
                <c:pt idx="4067">
                  <c:v>20.440000000000001</c:v>
                </c:pt>
                <c:pt idx="4068">
                  <c:v>19.37</c:v>
                </c:pt>
                <c:pt idx="4069">
                  <c:v>19.649999999999999</c:v>
                </c:pt>
                <c:pt idx="4070">
                  <c:v>19.940000000000001</c:v>
                </c:pt>
                <c:pt idx="4071">
                  <c:v>20.63</c:v>
                </c:pt>
                <c:pt idx="4072">
                  <c:v>20.52</c:v>
                </c:pt>
                <c:pt idx="4073">
                  <c:v>20.38</c:v>
                </c:pt>
                <c:pt idx="4074">
                  <c:v>20.54</c:v>
                </c:pt>
                <c:pt idx="4075">
                  <c:v>20.97</c:v>
                </c:pt>
                <c:pt idx="4076">
                  <c:v>20.53</c:v>
                </c:pt>
                <c:pt idx="4077">
                  <c:v>20.45</c:v>
                </c:pt>
                <c:pt idx="4078">
                  <c:v>20.3</c:v>
                </c:pt>
                <c:pt idx="4079">
                  <c:v>20.440000000000001</c:v>
                </c:pt>
                <c:pt idx="4080">
                  <c:v>20.56</c:v>
                </c:pt>
                <c:pt idx="4081">
                  <c:v>20.88</c:v>
                </c:pt>
                <c:pt idx="4082">
                  <c:v>21.27</c:v>
                </c:pt>
                <c:pt idx="4083">
                  <c:v>21.3</c:v>
                </c:pt>
                <c:pt idx="4084">
                  <c:v>21.52</c:v>
                </c:pt>
                <c:pt idx="4085">
                  <c:v>21.48</c:v>
                </c:pt>
                <c:pt idx="4086">
                  <c:v>21.67</c:v>
                </c:pt>
                <c:pt idx="4087">
                  <c:v>21.36</c:v>
                </c:pt>
                <c:pt idx="4088">
                  <c:v>21.74</c:v>
                </c:pt>
                <c:pt idx="4089">
                  <c:v>21.52</c:v>
                </c:pt>
                <c:pt idx="4090">
                  <c:v>21.77</c:v>
                </c:pt>
                <c:pt idx="4091">
                  <c:v>21.65</c:v>
                </c:pt>
                <c:pt idx="4092">
                  <c:v>21.84</c:v>
                </c:pt>
                <c:pt idx="4093">
                  <c:v>21.47</c:v>
                </c:pt>
                <c:pt idx="4094">
                  <c:v>20.58</c:v>
                </c:pt>
                <c:pt idx="4095">
                  <c:v>20.95</c:v>
                </c:pt>
                <c:pt idx="4096">
                  <c:v>21.27</c:v>
                </c:pt>
                <c:pt idx="4097">
                  <c:v>22.01</c:v>
                </c:pt>
                <c:pt idx="4098">
                  <c:v>22.11</c:v>
                </c:pt>
                <c:pt idx="4099">
                  <c:v>21.99</c:v>
                </c:pt>
                <c:pt idx="4100">
                  <c:v>21.49</c:v>
                </c:pt>
                <c:pt idx="4101">
                  <c:v>22</c:v>
                </c:pt>
                <c:pt idx="4102">
                  <c:v>22.61</c:v>
                </c:pt>
                <c:pt idx="4103">
                  <c:v>22.66</c:v>
                </c:pt>
                <c:pt idx="4104">
                  <c:v>23.2</c:v>
                </c:pt>
                <c:pt idx="4105">
                  <c:v>23.55</c:v>
                </c:pt>
                <c:pt idx="4106">
                  <c:v>24.21</c:v>
                </c:pt>
                <c:pt idx="4107">
                  <c:v>23.86</c:v>
                </c:pt>
                <c:pt idx="4108">
                  <c:v>24.13</c:v>
                </c:pt>
                <c:pt idx="4109">
                  <c:v>24.51</c:v>
                </c:pt>
                <c:pt idx="4110">
                  <c:v>24.72</c:v>
                </c:pt>
                <c:pt idx="4111">
                  <c:v>24.29</c:v>
                </c:pt>
                <c:pt idx="4112">
                  <c:v>24.46</c:v>
                </c:pt>
                <c:pt idx="4113">
                  <c:v>24.12</c:v>
                </c:pt>
                <c:pt idx="4114">
                  <c:v>24.87</c:v>
                </c:pt>
                <c:pt idx="4115">
                  <c:v>24.76</c:v>
                </c:pt>
                <c:pt idx="4116">
                  <c:v>24.61</c:v>
                </c:pt>
                <c:pt idx="4117">
                  <c:v>24.33</c:v>
                </c:pt>
                <c:pt idx="4118">
                  <c:v>24.69</c:v>
                </c:pt>
                <c:pt idx="4119">
                  <c:v>24.51</c:v>
                </c:pt>
                <c:pt idx="4120">
                  <c:v>24.54</c:v>
                </c:pt>
                <c:pt idx="4121">
                  <c:v>23.76</c:v>
                </c:pt>
                <c:pt idx="4122">
                  <c:v>23.45</c:v>
                </c:pt>
                <c:pt idx="4123">
                  <c:v>23.27</c:v>
                </c:pt>
                <c:pt idx="4124">
                  <c:v>22.45</c:v>
                </c:pt>
                <c:pt idx="4125">
                  <c:v>20.9</c:v>
                </c:pt>
                <c:pt idx="4126">
                  <c:v>21.27</c:v>
                </c:pt>
                <c:pt idx="4127">
                  <c:v>22.3</c:v>
                </c:pt>
                <c:pt idx="4128">
                  <c:v>23.06</c:v>
                </c:pt>
                <c:pt idx="4129">
                  <c:v>22.45</c:v>
                </c:pt>
                <c:pt idx="4130">
                  <c:v>22.82</c:v>
                </c:pt>
                <c:pt idx="4131">
                  <c:v>22.53</c:v>
                </c:pt>
                <c:pt idx="4132">
                  <c:v>22.22</c:v>
                </c:pt>
                <c:pt idx="4133">
                  <c:v>22.2</c:v>
                </c:pt>
                <c:pt idx="4134">
                  <c:v>22.61</c:v>
                </c:pt>
                <c:pt idx="4135">
                  <c:v>23.45</c:v>
                </c:pt>
                <c:pt idx="4136">
                  <c:v>23.35</c:v>
                </c:pt>
                <c:pt idx="4137">
                  <c:v>23.19</c:v>
                </c:pt>
                <c:pt idx="4138">
                  <c:v>22.92</c:v>
                </c:pt>
                <c:pt idx="4139">
                  <c:v>21.68</c:v>
                </c:pt>
                <c:pt idx="4140">
                  <c:v>21.75</c:v>
                </c:pt>
                <c:pt idx="4141">
                  <c:v>22.51</c:v>
                </c:pt>
                <c:pt idx="4142">
                  <c:v>22.39</c:v>
                </c:pt>
                <c:pt idx="4143">
                  <c:v>22.56</c:v>
                </c:pt>
                <c:pt idx="4144">
                  <c:v>23.14</c:v>
                </c:pt>
                <c:pt idx="4145">
                  <c:v>23</c:v>
                </c:pt>
                <c:pt idx="4146">
                  <c:v>23.27</c:v>
                </c:pt>
                <c:pt idx="4147">
                  <c:v>24.03</c:v>
                </c:pt>
                <c:pt idx="4148">
                  <c:v>24.47</c:v>
                </c:pt>
                <c:pt idx="4149">
                  <c:v>24.33</c:v>
                </c:pt>
                <c:pt idx="4150">
                  <c:v>24.91</c:v>
                </c:pt>
                <c:pt idx="4151">
                  <c:v>25.13</c:v>
                </c:pt>
                <c:pt idx="4152">
                  <c:v>25.7</c:v>
                </c:pt>
                <c:pt idx="4153">
                  <c:v>26.6</c:v>
                </c:pt>
                <c:pt idx="4154">
                  <c:v>25.8</c:v>
                </c:pt>
                <c:pt idx="4155">
                  <c:v>26.56</c:v>
                </c:pt>
                <c:pt idx="4156">
                  <c:v>27.07</c:v>
                </c:pt>
                <c:pt idx="4157">
                  <c:v>26.44</c:v>
                </c:pt>
                <c:pt idx="4158">
                  <c:v>26.87</c:v>
                </c:pt>
                <c:pt idx="4159">
                  <c:v>25.96</c:v>
                </c:pt>
                <c:pt idx="4160">
                  <c:v>24.59</c:v>
                </c:pt>
                <c:pt idx="4161">
                  <c:v>25</c:v>
                </c:pt>
                <c:pt idx="4162">
                  <c:v>25.82</c:v>
                </c:pt>
                <c:pt idx="4163">
                  <c:v>25.81</c:v>
                </c:pt>
                <c:pt idx="4164">
                  <c:v>26.66</c:v>
                </c:pt>
                <c:pt idx="4165">
                  <c:v>26.22</c:v>
                </c:pt>
                <c:pt idx="4166">
                  <c:v>26.54</c:v>
                </c:pt>
                <c:pt idx="4167">
                  <c:v>26.15</c:v>
                </c:pt>
                <c:pt idx="4168">
                  <c:v>25.23</c:v>
                </c:pt>
                <c:pt idx="4169">
                  <c:v>25.38</c:v>
                </c:pt>
                <c:pt idx="4170">
                  <c:v>25.73</c:v>
                </c:pt>
                <c:pt idx="4171">
                  <c:v>26.36</c:v>
                </c:pt>
                <c:pt idx="4172">
                  <c:v>26.83</c:v>
                </c:pt>
                <c:pt idx="4173">
                  <c:v>26.74</c:v>
                </c:pt>
                <c:pt idx="4174">
                  <c:v>26.54</c:v>
                </c:pt>
                <c:pt idx="4175">
                  <c:v>26.26</c:v>
                </c:pt>
                <c:pt idx="4176">
                  <c:v>25.5</c:v>
                </c:pt>
                <c:pt idx="4177">
                  <c:v>25.87</c:v>
                </c:pt>
                <c:pt idx="4178">
                  <c:v>26.33</c:v>
                </c:pt>
                <c:pt idx="4179">
                  <c:v>26.82</c:v>
                </c:pt>
                <c:pt idx="4180">
                  <c:v>26.47</c:v>
                </c:pt>
                <c:pt idx="4181">
                  <c:v>25.6</c:v>
                </c:pt>
                <c:pt idx="4182">
                  <c:v>25.55</c:v>
                </c:pt>
                <c:pt idx="4183">
                  <c:v>24.91</c:v>
                </c:pt>
                <c:pt idx="4184">
                  <c:v>24.78</c:v>
                </c:pt>
                <c:pt idx="4185">
                  <c:v>24.22</c:v>
                </c:pt>
                <c:pt idx="4186">
                  <c:v>24.67</c:v>
                </c:pt>
                <c:pt idx="4187">
                  <c:v>25.77</c:v>
                </c:pt>
                <c:pt idx="4188">
                  <c:v>26.28</c:v>
                </c:pt>
                <c:pt idx="4189">
                  <c:v>26.69</c:v>
                </c:pt>
                <c:pt idx="4190">
                  <c:v>28.02</c:v>
                </c:pt>
                <c:pt idx="4191">
                  <c:v>28.85</c:v>
                </c:pt>
                <c:pt idx="4192">
                  <c:v>29.54</c:v>
                </c:pt>
                <c:pt idx="4193">
                  <c:v>29.66</c:v>
                </c:pt>
                <c:pt idx="4194">
                  <c:v>28.2</c:v>
                </c:pt>
                <c:pt idx="4195">
                  <c:v>27.83</c:v>
                </c:pt>
                <c:pt idx="4196">
                  <c:v>28.28</c:v>
                </c:pt>
                <c:pt idx="4197">
                  <c:v>27.84</c:v>
                </c:pt>
                <c:pt idx="4198">
                  <c:v>27.32</c:v>
                </c:pt>
                <c:pt idx="4199">
                  <c:v>27.22</c:v>
                </c:pt>
                <c:pt idx="4200">
                  <c:v>27.64</c:v>
                </c:pt>
                <c:pt idx="4201">
                  <c:v>28.22</c:v>
                </c:pt>
                <c:pt idx="4202">
                  <c:v>27.55</c:v>
                </c:pt>
                <c:pt idx="4203">
                  <c:v>28.03</c:v>
                </c:pt>
                <c:pt idx="4204">
                  <c:v>28.82</c:v>
                </c:pt>
                <c:pt idx="4205">
                  <c:v>28.45</c:v>
                </c:pt>
                <c:pt idx="4206">
                  <c:v>28.02</c:v>
                </c:pt>
                <c:pt idx="4207">
                  <c:v>28.77</c:v>
                </c:pt>
                <c:pt idx="4208">
                  <c:v>29.43</c:v>
                </c:pt>
                <c:pt idx="4209">
                  <c:v>29.44</c:v>
                </c:pt>
                <c:pt idx="4210">
                  <c:v>30.25</c:v>
                </c:pt>
                <c:pt idx="4211">
                  <c:v>30.06</c:v>
                </c:pt>
                <c:pt idx="4212">
                  <c:v>30.05</c:v>
                </c:pt>
                <c:pt idx="4213">
                  <c:v>29.46</c:v>
                </c:pt>
                <c:pt idx="4214">
                  <c:v>29.51</c:v>
                </c:pt>
                <c:pt idx="4215">
                  <c:v>29.62</c:v>
                </c:pt>
                <c:pt idx="4216">
                  <c:v>29.39</c:v>
                </c:pt>
                <c:pt idx="4217">
                  <c:v>29.97</c:v>
                </c:pt>
                <c:pt idx="4218">
                  <c:v>30.35</c:v>
                </c:pt>
                <c:pt idx="4219">
                  <c:v>30.13</c:v>
                </c:pt>
                <c:pt idx="4220">
                  <c:v>30.43</c:v>
                </c:pt>
                <c:pt idx="4221">
                  <c:v>31.77</c:v>
                </c:pt>
                <c:pt idx="4222">
                  <c:v>31.69</c:v>
                </c:pt>
                <c:pt idx="4223">
                  <c:v>31.51</c:v>
                </c:pt>
                <c:pt idx="4224">
                  <c:v>32.18</c:v>
                </c:pt>
                <c:pt idx="4225">
                  <c:v>34.130000000000003</c:v>
                </c:pt>
                <c:pt idx="4226">
                  <c:v>31.26</c:v>
                </c:pt>
                <c:pt idx="4227">
                  <c:v>31.69</c:v>
                </c:pt>
                <c:pt idx="4228">
                  <c:v>31.76</c:v>
                </c:pt>
                <c:pt idx="4229">
                  <c:v>32.020000000000003</c:v>
                </c:pt>
                <c:pt idx="4230">
                  <c:v>31.69</c:v>
                </c:pt>
                <c:pt idx="4231">
                  <c:v>30.72</c:v>
                </c:pt>
                <c:pt idx="4232">
                  <c:v>31.09</c:v>
                </c:pt>
                <c:pt idx="4233">
                  <c:v>30.91</c:v>
                </c:pt>
                <c:pt idx="4234">
                  <c:v>29.43</c:v>
                </c:pt>
                <c:pt idx="4235">
                  <c:v>28</c:v>
                </c:pt>
                <c:pt idx="4236">
                  <c:v>27.46</c:v>
                </c:pt>
                <c:pt idx="4237">
                  <c:v>27.31</c:v>
                </c:pt>
                <c:pt idx="4238">
                  <c:v>28.02</c:v>
                </c:pt>
                <c:pt idx="4239">
                  <c:v>27.79</c:v>
                </c:pt>
                <c:pt idx="4240">
                  <c:v>27.09</c:v>
                </c:pt>
                <c:pt idx="4241">
                  <c:v>26.45</c:v>
                </c:pt>
                <c:pt idx="4242">
                  <c:v>26.7</c:v>
                </c:pt>
                <c:pt idx="4243">
                  <c:v>26.9</c:v>
                </c:pt>
                <c:pt idx="4244">
                  <c:v>26.43</c:v>
                </c:pt>
                <c:pt idx="4245">
                  <c:v>25.45</c:v>
                </c:pt>
                <c:pt idx="4246">
                  <c:v>25.83</c:v>
                </c:pt>
                <c:pt idx="4247">
                  <c:v>25.69</c:v>
                </c:pt>
                <c:pt idx="4248">
                  <c:v>25.04</c:v>
                </c:pt>
                <c:pt idx="4249">
                  <c:v>23.85</c:v>
                </c:pt>
                <c:pt idx="4250">
                  <c:v>24.14</c:v>
                </c:pt>
                <c:pt idx="4251">
                  <c:v>25.41</c:v>
                </c:pt>
                <c:pt idx="4252">
                  <c:v>25.38</c:v>
                </c:pt>
                <c:pt idx="4253">
                  <c:v>25.57</c:v>
                </c:pt>
                <c:pt idx="4254">
                  <c:v>25.89</c:v>
                </c:pt>
                <c:pt idx="4255">
                  <c:v>26.11</c:v>
                </c:pt>
                <c:pt idx="4256">
                  <c:v>27.35</c:v>
                </c:pt>
                <c:pt idx="4257">
                  <c:v>25.88</c:v>
                </c:pt>
                <c:pt idx="4258">
                  <c:v>26.04</c:v>
                </c:pt>
                <c:pt idx="4259">
                  <c:v>25.33</c:v>
                </c:pt>
                <c:pt idx="4260">
                  <c:v>24.65</c:v>
                </c:pt>
                <c:pt idx="4261">
                  <c:v>25.42</c:v>
                </c:pt>
                <c:pt idx="4262">
                  <c:v>25.74</c:v>
                </c:pt>
                <c:pt idx="4263">
                  <c:v>25.87</c:v>
                </c:pt>
                <c:pt idx="4264">
                  <c:v>26.89</c:v>
                </c:pt>
                <c:pt idx="4265">
                  <c:v>26.75</c:v>
                </c:pt>
                <c:pt idx="4266">
                  <c:v>26.98</c:v>
                </c:pt>
                <c:pt idx="4267">
                  <c:v>27.29</c:v>
                </c:pt>
                <c:pt idx="4268">
                  <c:v>28.09</c:v>
                </c:pt>
                <c:pt idx="4269">
                  <c:v>28.65</c:v>
                </c:pt>
                <c:pt idx="4270">
                  <c:v>28.1</c:v>
                </c:pt>
                <c:pt idx="4271">
                  <c:v>29.11</c:v>
                </c:pt>
                <c:pt idx="4272">
                  <c:v>29.62</c:v>
                </c:pt>
                <c:pt idx="4273">
                  <c:v>29.92</c:v>
                </c:pt>
                <c:pt idx="4274">
                  <c:v>29.73</c:v>
                </c:pt>
                <c:pt idx="4275">
                  <c:v>29.32</c:v>
                </c:pt>
                <c:pt idx="4276">
                  <c:v>30.33</c:v>
                </c:pt>
                <c:pt idx="4277">
                  <c:v>29.89</c:v>
                </c:pt>
                <c:pt idx="4278">
                  <c:v>28.61</c:v>
                </c:pt>
                <c:pt idx="4279">
                  <c:v>28.78</c:v>
                </c:pt>
                <c:pt idx="4280">
                  <c:v>29.93</c:v>
                </c:pt>
                <c:pt idx="4281">
                  <c:v>30.51</c:v>
                </c:pt>
                <c:pt idx="4282">
                  <c:v>30</c:v>
                </c:pt>
                <c:pt idx="4283">
                  <c:v>30.35</c:v>
                </c:pt>
                <c:pt idx="4284">
                  <c:v>29.01</c:v>
                </c:pt>
                <c:pt idx="4285">
                  <c:v>30.14</c:v>
                </c:pt>
                <c:pt idx="4286">
                  <c:v>30.35</c:v>
                </c:pt>
                <c:pt idx="4287">
                  <c:v>29.7</c:v>
                </c:pt>
                <c:pt idx="4288">
                  <c:v>29.75</c:v>
                </c:pt>
                <c:pt idx="4289">
                  <c:v>29.95</c:v>
                </c:pt>
                <c:pt idx="4290">
                  <c:v>29.78</c:v>
                </c:pt>
                <c:pt idx="4291">
                  <c:v>30.2</c:v>
                </c:pt>
                <c:pt idx="4292">
                  <c:v>31.74</c:v>
                </c:pt>
                <c:pt idx="4293">
                  <c:v>32.56</c:v>
                </c:pt>
                <c:pt idx="4294">
                  <c:v>32.85</c:v>
                </c:pt>
                <c:pt idx="4295">
                  <c:v>32.950000000000003</c:v>
                </c:pt>
                <c:pt idx="4296">
                  <c:v>32.33</c:v>
                </c:pt>
                <c:pt idx="4297">
                  <c:v>31.69</c:v>
                </c:pt>
                <c:pt idx="4298">
                  <c:v>33.049999999999997</c:v>
                </c:pt>
                <c:pt idx="4299">
                  <c:v>31.37</c:v>
                </c:pt>
                <c:pt idx="4300">
                  <c:v>32.19</c:v>
                </c:pt>
                <c:pt idx="4301">
                  <c:v>32.25</c:v>
                </c:pt>
                <c:pt idx="4302">
                  <c:v>31.63</c:v>
                </c:pt>
                <c:pt idx="4303">
                  <c:v>32.06</c:v>
                </c:pt>
                <c:pt idx="4304">
                  <c:v>31.9</c:v>
                </c:pt>
                <c:pt idx="4305">
                  <c:v>32.72</c:v>
                </c:pt>
                <c:pt idx="4306">
                  <c:v>32.5</c:v>
                </c:pt>
                <c:pt idx="4307">
                  <c:v>30.67</c:v>
                </c:pt>
                <c:pt idx="4308">
                  <c:v>29.99</c:v>
                </c:pt>
                <c:pt idx="4309">
                  <c:v>30.28</c:v>
                </c:pt>
                <c:pt idx="4310">
                  <c:v>29.69</c:v>
                </c:pt>
                <c:pt idx="4311">
                  <c:v>29.7</c:v>
                </c:pt>
                <c:pt idx="4312">
                  <c:v>30.32</c:v>
                </c:pt>
                <c:pt idx="4313">
                  <c:v>31.47</c:v>
                </c:pt>
                <c:pt idx="4314">
                  <c:v>31.4</c:v>
                </c:pt>
                <c:pt idx="4315">
                  <c:v>30.83</c:v>
                </c:pt>
                <c:pt idx="4316">
                  <c:v>31.94</c:v>
                </c:pt>
                <c:pt idx="4317">
                  <c:v>31.42</c:v>
                </c:pt>
                <c:pt idx="4318">
                  <c:v>30.93</c:v>
                </c:pt>
                <c:pt idx="4319">
                  <c:v>28.56</c:v>
                </c:pt>
                <c:pt idx="4320">
                  <c:v>28.02</c:v>
                </c:pt>
                <c:pt idx="4321">
                  <c:v>27.95</c:v>
                </c:pt>
                <c:pt idx="4322">
                  <c:v>27.81</c:v>
                </c:pt>
                <c:pt idx="4323">
                  <c:v>28.02</c:v>
                </c:pt>
                <c:pt idx="4324">
                  <c:v>28.18</c:v>
                </c:pt>
                <c:pt idx="4325">
                  <c:v>27.43</c:v>
                </c:pt>
                <c:pt idx="4326">
                  <c:v>27.79</c:v>
                </c:pt>
                <c:pt idx="4327">
                  <c:v>28.26</c:v>
                </c:pt>
                <c:pt idx="4328">
                  <c:v>28.66</c:v>
                </c:pt>
                <c:pt idx="4329">
                  <c:v>29.96</c:v>
                </c:pt>
                <c:pt idx="4330">
                  <c:v>28.91</c:v>
                </c:pt>
                <c:pt idx="4331">
                  <c:v>29.12</c:v>
                </c:pt>
                <c:pt idx="4332">
                  <c:v>30.35</c:v>
                </c:pt>
                <c:pt idx="4333">
                  <c:v>31.34</c:v>
                </c:pt>
                <c:pt idx="4334">
                  <c:v>31.02</c:v>
                </c:pt>
                <c:pt idx="4335">
                  <c:v>31.94</c:v>
                </c:pt>
                <c:pt idx="4336">
                  <c:v>31.67</c:v>
                </c:pt>
                <c:pt idx="4337">
                  <c:v>31.8</c:v>
                </c:pt>
                <c:pt idx="4338">
                  <c:v>31.94</c:v>
                </c:pt>
                <c:pt idx="4339">
                  <c:v>31.99</c:v>
                </c:pt>
                <c:pt idx="4340">
                  <c:v>32.47</c:v>
                </c:pt>
                <c:pt idx="4341">
                  <c:v>31.22</c:v>
                </c:pt>
                <c:pt idx="4342">
                  <c:v>32.020000000000003</c:v>
                </c:pt>
                <c:pt idx="4343">
                  <c:v>31.63</c:v>
                </c:pt>
                <c:pt idx="4344">
                  <c:v>32.03</c:v>
                </c:pt>
                <c:pt idx="4345">
                  <c:v>32.869999999999997</c:v>
                </c:pt>
                <c:pt idx="4346">
                  <c:v>32.74</c:v>
                </c:pt>
                <c:pt idx="4347">
                  <c:v>33.32</c:v>
                </c:pt>
                <c:pt idx="4348">
                  <c:v>33.119999999999997</c:v>
                </c:pt>
                <c:pt idx="4349">
                  <c:v>33.380000000000003</c:v>
                </c:pt>
                <c:pt idx="4350">
                  <c:v>33.83</c:v>
                </c:pt>
                <c:pt idx="4351">
                  <c:v>34.9</c:v>
                </c:pt>
                <c:pt idx="4352">
                  <c:v>35.39</c:v>
                </c:pt>
                <c:pt idx="4353">
                  <c:v>33.630000000000003</c:v>
                </c:pt>
                <c:pt idx="4354">
                  <c:v>35.14</c:v>
                </c:pt>
                <c:pt idx="4355">
                  <c:v>34.28</c:v>
                </c:pt>
                <c:pt idx="4356">
                  <c:v>33.82</c:v>
                </c:pt>
                <c:pt idx="4357">
                  <c:v>34.07</c:v>
                </c:pt>
                <c:pt idx="4358">
                  <c:v>35.92</c:v>
                </c:pt>
                <c:pt idx="4359">
                  <c:v>36.880000000000003</c:v>
                </c:pt>
                <c:pt idx="4360">
                  <c:v>36.51</c:v>
                </c:pt>
                <c:pt idx="4361">
                  <c:v>37.200000000000003</c:v>
                </c:pt>
                <c:pt idx="4362">
                  <c:v>34</c:v>
                </c:pt>
                <c:pt idx="4363">
                  <c:v>32.68</c:v>
                </c:pt>
                <c:pt idx="4364">
                  <c:v>31.57</c:v>
                </c:pt>
                <c:pt idx="4365">
                  <c:v>31.5</c:v>
                </c:pt>
                <c:pt idx="4366">
                  <c:v>31.46</c:v>
                </c:pt>
                <c:pt idx="4367">
                  <c:v>30.34</c:v>
                </c:pt>
                <c:pt idx="4368">
                  <c:v>30.84</c:v>
                </c:pt>
                <c:pt idx="4369">
                  <c:v>32.18</c:v>
                </c:pt>
                <c:pt idx="4370">
                  <c:v>32.07</c:v>
                </c:pt>
                <c:pt idx="4371">
                  <c:v>31.43</c:v>
                </c:pt>
                <c:pt idx="4372">
                  <c:v>30.53</c:v>
                </c:pt>
                <c:pt idx="4373">
                  <c:v>30.86</c:v>
                </c:pt>
                <c:pt idx="4374">
                  <c:v>31.86</c:v>
                </c:pt>
                <c:pt idx="4375">
                  <c:v>33.18</c:v>
                </c:pt>
                <c:pt idx="4376">
                  <c:v>33.25</c:v>
                </c:pt>
                <c:pt idx="4377">
                  <c:v>36.06</c:v>
                </c:pt>
                <c:pt idx="4378">
                  <c:v>34.99</c:v>
                </c:pt>
                <c:pt idx="4379">
                  <c:v>32.92</c:v>
                </c:pt>
                <c:pt idx="4380">
                  <c:v>32.99</c:v>
                </c:pt>
                <c:pt idx="4381">
                  <c:v>33.479999999999997</c:v>
                </c:pt>
                <c:pt idx="4382">
                  <c:v>32.909999999999997</c:v>
                </c:pt>
                <c:pt idx="4383">
                  <c:v>33.75</c:v>
                </c:pt>
                <c:pt idx="4384">
                  <c:v>33.76</c:v>
                </c:pt>
                <c:pt idx="4385">
                  <c:v>33.369999999999997</c:v>
                </c:pt>
                <c:pt idx="4386">
                  <c:v>32.96</c:v>
                </c:pt>
                <c:pt idx="4387">
                  <c:v>33.71</c:v>
                </c:pt>
                <c:pt idx="4388">
                  <c:v>32.74</c:v>
                </c:pt>
                <c:pt idx="4389">
                  <c:v>32.81</c:v>
                </c:pt>
                <c:pt idx="4390">
                  <c:v>32.700000000000003</c:v>
                </c:pt>
                <c:pt idx="4391">
                  <c:v>33.25</c:v>
                </c:pt>
                <c:pt idx="4392">
                  <c:v>32.54</c:v>
                </c:pt>
                <c:pt idx="4393">
                  <c:v>32.71</c:v>
                </c:pt>
                <c:pt idx="4394">
                  <c:v>32.86</c:v>
                </c:pt>
                <c:pt idx="4395">
                  <c:v>33.4</c:v>
                </c:pt>
                <c:pt idx="4396">
                  <c:v>33.24</c:v>
                </c:pt>
                <c:pt idx="4397">
                  <c:v>33.92</c:v>
                </c:pt>
                <c:pt idx="4398">
                  <c:v>34.020000000000003</c:v>
                </c:pt>
                <c:pt idx="4399">
                  <c:v>34.47</c:v>
                </c:pt>
                <c:pt idx="4400">
                  <c:v>34.869999999999997</c:v>
                </c:pt>
                <c:pt idx="4401">
                  <c:v>35.58</c:v>
                </c:pt>
                <c:pt idx="4402">
                  <c:v>35.119999999999997</c:v>
                </c:pt>
                <c:pt idx="4403">
                  <c:v>35.450000000000003</c:v>
                </c:pt>
                <c:pt idx="4404">
                  <c:v>35.22</c:v>
                </c:pt>
                <c:pt idx="4405">
                  <c:v>35.159999999999997</c:v>
                </c:pt>
                <c:pt idx="4406">
                  <c:v>35.4</c:v>
                </c:pt>
                <c:pt idx="4407">
                  <c:v>35.380000000000003</c:v>
                </c:pt>
                <c:pt idx="4408">
                  <c:v>34.22</c:v>
                </c:pt>
                <c:pt idx="4409">
                  <c:v>34.630000000000003</c:v>
                </c:pt>
                <c:pt idx="4410">
                  <c:v>33.82</c:v>
                </c:pt>
                <c:pt idx="4411">
                  <c:v>32.020000000000003</c:v>
                </c:pt>
                <c:pt idx="4412">
                  <c:v>31.22</c:v>
                </c:pt>
                <c:pt idx="4413">
                  <c:v>29.53</c:v>
                </c:pt>
                <c:pt idx="4414">
                  <c:v>29.85</c:v>
                </c:pt>
                <c:pt idx="4415">
                  <c:v>29.35</c:v>
                </c:pt>
                <c:pt idx="4416">
                  <c:v>28.44</c:v>
                </c:pt>
                <c:pt idx="4417">
                  <c:v>29.5</c:v>
                </c:pt>
                <c:pt idx="4418">
                  <c:v>29.68</c:v>
                </c:pt>
                <c:pt idx="4419">
                  <c:v>28.74</c:v>
                </c:pt>
                <c:pt idx="4420">
                  <c:v>27.99</c:v>
                </c:pt>
                <c:pt idx="4421">
                  <c:v>28.87</c:v>
                </c:pt>
                <c:pt idx="4422">
                  <c:v>29.76</c:v>
                </c:pt>
                <c:pt idx="4423">
                  <c:v>29.33</c:v>
                </c:pt>
                <c:pt idx="4424">
                  <c:v>25.77</c:v>
                </c:pt>
                <c:pt idx="4425">
                  <c:v>25.98</c:v>
                </c:pt>
                <c:pt idx="4426">
                  <c:v>26.18</c:v>
                </c:pt>
                <c:pt idx="4427">
                  <c:v>26.64</c:v>
                </c:pt>
                <c:pt idx="4428">
                  <c:v>26.47</c:v>
                </c:pt>
                <c:pt idx="4429">
                  <c:v>25.85</c:v>
                </c:pt>
                <c:pt idx="4430">
                  <c:v>26.8</c:v>
                </c:pt>
                <c:pt idx="4431">
                  <c:v>27.21</c:v>
                </c:pt>
                <c:pt idx="4432">
                  <c:v>28</c:v>
                </c:pt>
                <c:pt idx="4433">
                  <c:v>28.14</c:v>
                </c:pt>
                <c:pt idx="4434">
                  <c:v>27.95</c:v>
                </c:pt>
                <c:pt idx="4435">
                  <c:v>27.32</c:v>
                </c:pt>
                <c:pt idx="4436">
                  <c:v>27.64</c:v>
                </c:pt>
                <c:pt idx="4437">
                  <c:v>29.48</c:v>
                </c:pt>
                <c:pt idx="4438">
                  <c:v>29.41</c:v>
                </c:pt>
                <c:pt idx="4439">
                  <c:v>30.05</c:v>
                </c:pt>
                <c:pt idx="4440">
                  <c:v>30.29</c:v>
                </c:pt>
                <c:pt idx="4441">
                  <c:v>29.6</c:v>
                </c:pt>
                <c:pt idx="4442">
                  <c:v>30.45</c:v>
                </c:pt>
                <c:pt idx="4443">
                  <c:v>32.19</c:v>
                </c:pt>
                <c:pt idx="4444">
                  <c:v>32.19</c:v>
                </c:pt>
                <c:pt idx="4445">
                  <c:v>29.57</c:v>
                </c:pt>
                <c:pt idx="4446">
                  <c:v>29.05</c:v>
                </c:pt>
                <c:pt idx="4447">
                  <c:v>29.36</c:v>
                </c:pt>
                <c:pt idx="4448">
                  <c:v>29.77</c:v>
                </c:pt>
                <c:pt idx="4449">
                  <c:v>29.06</c:v>
                </c:pt>
                <c:pt idx="4450">
                  <c:v>29.06</c:v>
                </c:pt>
                <c:pt idx="4451">
                  <c:v>28.66</c:v>
                </c:pt>
                <c:pt idx="4452">
                  <c:v>29.82</c:v>
                </c:pt>
                <c:pt idx="4453">
                  <c:v>31.19</c:v>
                </c:pt>
                <c:pt idx="4454">
                  <c:v>30.55</c:v>
                </c:pt>
                <c:pt idx="4455">
                  <c:v>30.35</c:v>
                </c:pt>
                <c:pt idx="4456">
                  <c:v>31.27</c:v>
                </c:pt>
                <c:pt idx="4457">
                  <c:v>31.59</c:v>
                </c:pt>
                <c:pt idx="4458">
                  <c:v>31.03</c:v>
                </c:pt>
                <c:pt idx="4459">
                  <c:v>30.51</c:v>
                </c:pt>
                <c:pt idx="4460">
                  <c:v>30.36</c:v>
                </c:pt>
                <c:pt idx="4461">
                  <c:v>29.71</c:v>
                </c:pt>
                <c:pt idx="4462">
                  <c:v>28.8</c:v>
                </c:pt>
                <c:pt idx="4463">
                  <c:v>29.16</c:v>
                </c:pt>
                <c:pt idx="4464">
                  <c:v>28.58</c:v>
                </c:pt>
                <c:pt idx="4465">
                  <c:v>28.53</c:v>
                </c:pt>
                <c:pt idx="4466">
                  <c:v>28.82</c:v>
                </c:pt>
                <c:pt idx="4467">
                  <c:v>29.04</c:v>
                </c:pt>
                <c:pt idx="4468">
                  <c:v>28.42</c:v>
                </c:pt>
                <c:pt idx="4469">
                  <c:v>28.13</c:v>
                </c:pt>
                <c:pt idx="4470">
                  <c:v>27.39</c:v>
                </c:pt>
                <c:pt idx="4471">
                  <c:v>27.62</c:v>
                </c:pt>
                <c:pt idx="4472">
                  <c:v>27.84</c:v>
                </c:pt>
                <c:pt idx="4473">
                  <c:v>28.6</c:v>
                </c:pt>
                <c:pt idx="4474">
                  <c:v>28.32</c:v>
                </c:pt>
                <c:pt idx="4475">
                  <c:v>29</c:v>
                </c:pt>
                <c:pt idx="4476">
                  <c:v>28.39</c:v>
                </c:pt>
                <c:pt idx="4477">
                  <c:v>28.01</c:v>
                </c:pt>
                <c:pt idx="4478">
                  <c:v>28</c:v>
                </c:pt>
                <c:pt idx="4479">
                  <c:v>27.59</c:v>
                </c:pt>
                <c:pt idx="4480">
                  <c:v>26.41</c:v>
                </c:pt>
                <c:pt idx="4481">
                  <c:v>26.55</c:v>
                </c:pt>
                <c:pt idx="4482">
                  <c:v>26.74</c:v>
                </c:pt>
                <c:pt idx="4483">
                  <c:v>26.15</c:v>
                </c:pt>
                <c:pt idx="4484">
                  <c:v>25.96</c:v>
                </c:pt>
                <c:pt idx="4485">
                  <c:v>26.8</c:v>
                </c:pt>
                <c:pt idx="4486">
                  <c:v>26.54</c:v>
                </c:pt>
                <c:pt idx="4487">
                  <c:v>27.3</c:v>
                </c:pt>
                <c:pt idx="4488">
                  <c:v>27.48</c:v>
                </c:pt>
                <c:pt idx="4489">
                  <c:v>27.75</c:v>
                </c:pt>
                <c:pt idx="4490">
                  <c:v>26.31</c:v>
                </c:pt>
                <c:pt idx="4491">
                  <c:v>26.32</c:v>
                </c:pt>
                <c:pt idx="4492">
                  <c:v>26.29</c:v>
                </c:pt>
                <c:pt idx="4493">
                  <c:v>25.59</c:v>
                </c:pt>
                <c:pt idx="4494">
                  <c:v>26.19</c:v>
                </c:pt>
                <c:pt idx="4495">
                  <c:v>27.12</c:v>
                </c:pt>
                <c:pt idx="4496">
                  <c:v>27.26</c:v>
                </c:pt>
                <c:pt idx="4497">
                  <c:v>27.06</c:v>
                </c:pt>
                <c:pt idx="4498">
                  <c:v>27.28</c:v>
                </c:pt>
                <c:pt idx="4499">
                  <c:v>28.48</c:v>
                </c:pt>
                <c:pt idx="4500">
                  <c:v>28.18</c:v>
                </c:pt>
                <c:pt idx="4501">
                  <c:v>28.25</c:v>
                </c:pt>
                <c:pt idx="4502">
                  <c:v>28.79</c:v>
                </c:pt>
                <c:pt idx="4503">
                  <c:v>28.24</c:v>
                </c:pt>
                <c:pt idx="4504">
                  <c:v>27.95</c:v>
                </c:pt>
                <c:pt idx="4505">
                  <c:v>27.82</c:v>
                </c:pt>
                <c:pt idx="4506">
                  <c:v>27.28</c:v>
                </c:pt>
                <c:pt idx="4507">
                  <c:v>27.61</c:v>
                </c:pt>
                <c:pt idx="4508">
                  <c:v>26.86</c:v>
                </c:pt>
                <c:pt idx="4509">
                  <c:v>27.29</c:v>
                </c:pt>
                <c:pt idx="4510">
                  <c:v>28.44</c:v>
                </c:pt>
                <c:pt idx="4511">
                  <c:v>28.27</c:v>
                </c:pt>
                <c:pt idx="4512">
                  <c:v>28.46</c:v>
                </c:pt>
                <c:pt idx="4513">
                  <c:v>28.94</c:v>
                </c:pt>
                <c:pt idx="4514">
                  <c:v>27.8</c:v>
                </c:pt>
                <c:pt idx="4515">
                  <c:v>28.45</c:v>
                </c:pt>
                <c:pt idx="4516">
                  <c:v>28.36</c:v>
                </c:pt>
                <c:pt idx="4517">
                  <c:v>27.77</c:v>
                </c:pt>
                <c:pt idx="4518">
                  <c:v>27.39</c:v>
                </c:pt>
                <c:pt idx="4519">
                  <c:v>28.23</c:v>
                </c:pt>
                <c:pt idx="4520">
                  <c:v>28.52</c:v>
                </c:pt>
                <c:pt idx="4521">
                  <c:v>28.55</c:v>
                </c:pt>
                <c:pt idx="4522">
                  <c:v>28.71</c:v>
                </c:pt>
                <c:pt idx="4523">
                  <c:v>28.98</c:v>
                </c:pt>
                <c:pt idx="4524">
                  <c:v>28.86</c:v>
                </c:pt>
                <c:pt idx="4525">
                  <c:v>28.91</c:v>
                </c:pt>
                <c:pt idx="4526">
                  <c:v>29.91</c:v>
                </c:pt>
                <c:pt idx="4527">
                  <c:v>29.98</c:v>
                </c:pt>
                <c:pt idx="4528">
                  <c:v>29.74</c:v>
                </c:pt>
                <c:pt idx="4529">
                  <c:v>29.58</c:v>
                </c:pt>
                <c:pt idx="4530">
                  <c:v>28.41</c:v>
                </c:pt>
                <c:pt idx="4531">
                  <c:v>28.38</c:v>
                </c:pt>
                <c:pt idx="4532">
                  <c:v>28.66</c:v>
                </c:pt>
                <c:pt idx="4533">
                  <c:v>28.55</c:v>
                </c:pt>
                <c:pt idx="4534">
                  <c:v>28.37</c:v>
                </c:pt>
                <c:pt idx="4535">
                  <c:v>27.93</c:v>
                </c:pt>
                <c:pt idx="4536">
                  <c:v>28.13</c:v>
                </c:pt>
                <c:pt idx="4537">
                  <c:v>28.24</c:v>
                </c:pt>
                <c:pt idx="4538">
                  <c:v>27.72</c:v>
                </c:pt>
                <c:pt idx="4539">
                  <c:v>27.75</c:v>
                </c:pt>
                <c:pt idx="4540">
                  <c:v>28.33</c:v>
                </c:pt>
                <c:pt idx="4541">
                  <c:v>29.04</c:v>
                </c:pt>
                <c:pt idx="4542">
                  <c:v>29.18</c:v>
                </c:pt>
                <c:pt idx="4543">
                  <c:v>28.84</c:v>
                </c:pt>
                <c:pt idx="4544">
                  <c:v>29.04</c:v>
                </c:pt>
                <c:pt idx="4545">
                  <c:v>28.51</c:v>
                </c:pt>
                <c:pt idx="4546">
                  <c:v>27.55</c:v>
                </c:pt>
                <c:pt idx="4547">
                  <c:v>27.48</c:v>
                </c:pt>
                <c:pt idx="4548">
                  <c:v>26.5</c:v>
                </c:pt>
                <c:pt idx="4549">
                  <c:v>26.56</c:v>
                </c:pt>
                <c:pt idx="4550">
                  <c:v>26.83</c:v>
                </c:pt>
                <c:pt idx="4551">
                  <c:v>27.25</c:v>
                </c:pt>
                <c:pt idx="4552">
                  <c:v>26.98</c:v>
                </c:pt>
                <c:pt idx="4553">
                  <c:v>25.61</c:v>
                </c:pt>
                <c:pt idx="4554">
                  <c:v>25.56</c:v>
                </c:pt>
                <c:pt idx="4555">
                  <c:v>26.25</c:v>
                </c:pt>
                <c:pt idx="4556">
                  <c:v>25.95</c:v>
                </c:pt>
                <c:pt idx="4557">
                  <c:v>26.24</c:v>
                </c:pt>
                <c:pt idx="4558">
                  <c:v>27.02</c:v>
                </c:pt>
                <c:pt idx="4559">
                  <c:v>28.21</c:v>
                </c:pt>
                <c:pt idx="4560">
                  <c:v>27.59</c:v>
                </c:pt>
                <c:pt idx="4561">
                  <c:v>27.49</c:v>
                </c:pt>
                <c:pt idx="4562">
                  <c:v>27.11</c:v>
                </c:pt>
                <c:pt idx="4563">
                  <c:v>26.8</c:v>
                </c:pt>
                <c:pt idx="4564">
                  <c:v>26.59</c:v>
                </c:pt>
                <c:pt idx="4565">
                  <c:v>26.06</c:v>
                </c:pt>
                <c:pt idx="4566">
                  <c:v>25.57</c:v>
                </c:pt>
                <c:pt idx="4567">
                  <c:v>24.89</c:v>
                </c:pt>
                <c:pt idx="4568">
                  <c:v>24.7</c:v>
                </c:pt>
                <c:pt idx="4569">
                  <c:v>25.59</c:v>
                </c:pt>
                <c:pt idx="4570">
                  <c:v>26.12</c:v>
                </c:pt>
                <c:pt idx="4571">
                  <c:v>26.31</c:v>
                </c:pt>
                <c:pt idx="4572">
                  <c:v>26.84</c:v>
                </c:pt>
                <c:pt idx="4573">
                  <c:v>26.73</c:v>
                </c:pt>
                <c:pt idx="4574">
                  <c:v>27.02</c:v>
                </c:pt>
                <c:pt idx="4575">
                  <c:v>26.63</c:v>
                </c:pt>
                <c:pt idx="4576">
                  <c:v>26.35</c:v>
                </c:pt>
                <c:pt idx="4577">
                  <c:v>26.77</c:v>
                </c:pt>
                <c:pt idx="4578">
                  <c:v>27.71</c:v>
                </c:pt>
                <c:pt idx="4579">
                  <c:v>27.62</c:v>
                </c:pt>
                <c:pt idx="4580">
                  <c:v>27.74</c:v>
                </c:pt>
                <c:pt idx="4581">
                  <c:v>27.94</c:v>
                </c:pt>
                <c:pt idx="4582">
                  <c:v>27.54</c:v>
                </c:pt>
                <c:pt idx="4583">
                  <c:v>27.64</c:v>
                </c:pt>
                <c:pt idx="4584">
                  <c:v>28.05</c:v>
                </c:pt>
                <c:pt idx="4585">
                  <c:v>27.82</c:v>
                </c:pt>
                <c:pt idx="4586">
                  <c:v>28.01</c:v>
                </c:pt>
                <c:pt idx="4587">
                  <c:v>27.56</c:v>
                </c:pt>
                <c:pt idx="4588">
                  <c:v>27.4</c:v>
                </c:pt>
                <c:pt idx="4589">
                  <c:v>26.68</c:v>
                </c:pt>
                <c:pt idx="4590">
                  <c:v>27.18</c:v>
                </c:pt>
                <c:pt idx="4591">
                  <c:v>27.91</c:v>
                </c:pt>
                <c:pt idx="4592">
                  <c:v>26.37</c:v>
                </c:pt>
                <c:pt idx="4593">
                  <c:v>26.63</c:v>
                </c:pt>
                <c:pt idx="4594">
                  <c:v>26.9</c:v>
                </c:pt>
                <c:pt idx="4595">
                  <c:v>26.67</c:v>
                </c:pt>
                <c:pt idx="4596">
                  <c:v>27.17</c:v>
                </c:pt>
                <c:pt idx="4597">
                  <c:v>27.05</c:v>
                </c:pt>
                <c:pt idx="4598">
                  <c:v>26.55</c:v>
                </c:pt>
                <c:pt idx="4599">
                  <c:v>27.2</c:v>
                </c:pt>
                <c:pt idx="4600">
                  <c:v>26.93</c:v>
                </c:pt>
                <c:pt idx="4601">
                  <c:v>26.95</c:v>
                </c:pt>
                <c:pt idx="4602">
                  <c:v>27.58</c:v>
                </c:pt>
                <c:pt idx="4603">
                  <c:v>28.03</c:v>
                </c:pt>
                <c:pt idx="4604">
                  <c:v>27.63</c:v>
                </c:pt>
                <c:pt idx="4605">
                  <c:v>27.77</c:v>
                </c:pt>
                <c:pt idx="4606">
                  <c:v>29.53</c:v>
                </c:pt>
                <c:pt idx="4607">
                  <c:v>28.81</c:v>
                </c:pt>
                <c:pt idx="4608">
                  <c:v>27.7</c:v>
                </c:pt>
                <c:pt idx="4609">
                  <c:v>26.72</c:v>
                </c:pt>
                <c:pt idx="4610">
                  <c:v>26.59</c:v>
                </c:pt>
                <c:pt idx="4611">
                  <c:v>25.97</c:v>
                </c:pt>
                <c:pt idx="4612">
                  <c:v>22.01</c:v>
                </c:pt>
                <c:pt idx="4613">
                  <c:v>21.81</c:v>
                </c:pt>
                <c:pt idx="4614">
                  <c:v>22.38</c:v>
                </c:pt>
                <c:pt idx="4615">
                  <c:v>22.74</c:v>
                </c:pt>
                <c:pt idx="4616">
                  <c:v>23.43</c:v>
                </c:pt>
                <c:pt idx="4617">
                  <c:v>23.28</c:v>
                </c:pt>
                <c:pt idx="4618">
                  <c:v>22.79</c:v>
                </c:pt>
                <c:pt idx="4619">
                  <c:v>22.08</c:v>
                </c:pt>
                <c:pt idx="4620">
                  <c:v>22.63</c:v>
                </c:pt>
                <c:pt idx="4621">
                  <c:v>22.39</c:v>
                </c:pt>
                <c:pt idx="4622">
                  <c:v>22.45</c:v>
                </c:pt>
                <c:pt idx="4623">
                  <c:v>22.48</c:v>
                </c:pt>
                <c:pt idx="4624">
                  <c:v>22.53</c:v>
                </c:pt>
                <c:pt idx="4625">
                  <c:v>23.34</c:v>
                </c:pt>
                <c:pt idx="4626">
                  <c:v>22.5</c:v>
                </c:pt>
                <c:pt idx="4627">
                  <c:v>22.29</c:v>
                </c:pt>
                <c:pt idx="4628">
                  <c:v>22</c:v>
                </c:pt>
                <c:pt idx="4629">
                  <c:v>21.81</c:v>
                </c:pt>
                <c:pt idx="4630">
                  <c:v>21.31</c:v>
                </c:pt>
                <c:pt idx="4631">
                  <c:v>21.83</c:v>
                </c:pt>
                <c:pt idx="4632">
                  <c:v>21.76</c:v>
                </c:pt>
                <c:pt idx="4633">
                  <c:v>21.85</c:v>
                </c:pt>
                <c:pt idx="4634">
                  <c:v>22.33</c:v>
                </c:pt>
                <c:pt idx="4635">
                  <c:v>22.01</c:v>
                </c:pt>
                <c:pt idx="4636">
                  <c:v>22.03</c:v>
                </c:pt>
                <c:pt idx="4637">
                  <c:v>22.15</c:v>
                </c:pt>
                <c:pt idx="4638">
                  <c:v>21.87</c:v>
                </c:pt>
                <c:pt idx="4639">
                  <c:v>21.18</c:v>
                </c:pt>
                <c:pt idx="4640">
                  <c:v>20.39</c:v>
                </c:pt>
                <c:pt idx="4641">
                  <c:v>20.18</c:v>
                </c:pt>
                <c:pt idx="4642">
                  <c:v>20.02</c:v>
                </c:pt>
                <c:pt idx="4643">
                  <c:v>19.920000000000002</c:v>
                </c:pt>
                <c:pt idx="4644">
                  <c:v>20.09</c:v>
                </c:pt>
                <c:pt idx="4645">
                  <c:v>21.17</c:v>
                </c:pt>
                <c:pt idx="4646">
                  <c:v>22.22</c:v>
                </c:pt>
                <c:pt idx="4647">
                  <c:v>21.23</c:v>
                </c:pt>
                <c:pt idx="4648">
                  <c:v>21.67</c:v>
                </c:pt>
                <c:pt idx="4649">
                  <c:v>19.739999999999998</c:v>
                </c:pt>
                <c:pt idx="4650">
                  <c:v>17.45</c:v>
                </c:pt>
                <c:pt idx="4651">
                  <c:v>18.03</c:v>
                </c:pt>
                <c:pt idx="4652">
                  <c:v>17.72</c:v>
                </c:pt>
                <c:pt idx="4653">
                  <c:v>19.149999999999999</c:v>
                </c:pt>
                <c:pt idx="4654">
                  <c:v>18.96</c:v>
                </c:pt>
                <c:pt idx="4655">
                  <c:v>18.690000000000001</c:v>
                </c:pt>
                <c:pt idx="4656">
                  <c:v>19.48</c:v>
                </c:pt>
                <c:pt idx="4657">
                  <c:v>19.22</c:v>
                </c:pt>
                <c:pt idx="4658">
                  <c:v>18.62</c:v>
                </c:pt>
                <c:pt idx="4659">
                  <c:v>19.440000000000001</c:v>
                </c:pt>
                <c:pt idx="4660">
                  <c:v>20.09</c:v>
                </c:pt>
                <c:pt idx="4661">
                  <c:v>19.649999999999999</c:v>
                </c:pt>
                <c:pt idx="4662">
                  <c:v>19.489999999999998</c:v>
                </c:pt>
                <c:pt idx="4663">
                  <c:v>18.54</c:v>
                </c:pt>
                <c:pt idx="4664">
                  <c:v>19.04</c:v>
                </c:pt>
                <c:pt idx="4665">
                  <c:v>18.37</c:v>
                </c:pt>
                <c:pt idx="4666">
                  <c:v>18.079999999999998</c:v>
                </c:pt>
                <c:pt idx="4667">
                  <c:v>18.36</c:v>
                </c:pt>
                <c:pt idx="4668">
                  <c:v>18.12</c:v>
                </c:pt>
                <c:pt idx="4669">
                  <c:v>19.23</c:v>
                </c:pt>
                <c:pt idx="4670">
                  <c:v>19.22</c:v>
                </c:pt>
                <c:pt idx="4671">
                  <c:v>19.36</c:v>
                </c:pt>
                <c:pt idx="4672">
                  <c:v>19.8</c:v>
                </c:pt>
                <c:pt idx="4673">
                  <c:v>19.28</c:v>
                </c:pt>
                <c:pt idx="4674">
                  <c:v>19.62</c:v>
                </c:pt>
                <c:pt idx="4675">
                  <c:v>21.27</c:v>
                </c:pt>
                <c:pt idx="4676">
                  <c:v>20.9</c:v>
                </c:pt>
                <c:pt idx="4677">
                  <c:v>20.41</c:v>
                </c:pt>
                <c:pt idx="4678">
                  <c:v>19.84</c:v>
                </c:pt>
                <c:pt idx="4679">
                  <c:v>21.01</c:v>
                </c:pt>
                <c:pt idx="4680">
                  <c:v>20.37</c:v>
                </c:pt>
                <c:pt idx="4681">
                  <c:v>21.62</c:v>
                </c:pt>
                <c:pt idx="4682">
                  <c:v>21.48</c:v>
                </c:pt>
                <c:pt idx="4683">
                  <c:v>21.25</c:v>
                </c:pt>
                <c:pt idx="4684">
                  <c:v>20.18</c:v>
                </c:pt>
                <c:pt idx="4685">
                  <c:v>20.38</c:v>
                </c:pt>
                <c:pt idx="4686">
                  <c:v>19.68</c:v>
                </c:pt>
                <c:pt idx="4687">
                  <c:v>18.89</c:v>
                </c:pt>
                <c:pt idx="4688">
                  <c:v>18.899999999999999</c:v>
                </c:pt>
                <c:pt idx="4689">
                  <c:v>18.86</c:v>
                </c:pt>
                <c:pt idx="4690">
                  <c:v>17.97</c:v>
                </c:pt>
                <c:pt idx="4691">
                  <c:v>18</c:v>
                </c:pt>
                <c:pt idx="4692">
                  <c:v>18.34</c:v>
                </c:pt>
                <c:pt idx="4693">
                  <c:v>19.5</c:v>
                </c:pt>
                <c:pt idx="4694">
                  <c:v>19.7</c:v>
                </c:pt>
                <c:pt idx="4695">
                  <c:v>19.989999999999998</c:v>
                </c:pt>
                <c:pt idx="4696">
                  <c:v>20.05</c:v>
                </c:pt>
                <c:pt idx="4697">
                  <c:v>19.579999999999998</c:v>
                </c:pt>
                <c:pt idx="4698">
                  <c:v>19.079999999999998</c:v>
                </c:pt>
                <c:pt idx="4699">
                  <c:v>19.48</c:v>
                </c:pt>
                <c:pt idx="4700">
                  <c:v>20.38</c:v>
                </c:pt>
                <c:pt idx="4701">
                  <c:v>20.07</c:v>
                </c:pt>
                <c:pt idx="4702">
                  <c:v>20.07</c:v>
                </c:pt>
                <c:pt idx="4703">
                  <c:v>19.78</c:v>
                </c:pt>
                <c:pt idx="4704">
                  <c:v>19.64</c:v>
                </c:pt>
                <c:pt idx="4705">
                  <c:v>20.260000000000002</c:v>
                </c:pt>
                <c:pt idx="4706">
                  <c:v>21.41</c:v>
                </c:pt>
                <c:pt idx="4707">
                  <c:v>20.73</c:v>
                </c:pt>
                <c:pt idx="4708">
                  <c:v>21.18</c:v>
                </c:pt>
                <c:pt idx="4709">
                  <c:v>21.23</c:v>
                </c:pt>
                <c:pt idx="4710">
                  <c:v>21.5</c:v>
                </c:pt>
                <c:pt idx="4711">
                  <c:v>20.88</c:v>
                </c:pt>
                <c:pt idx="4712">
                  <c:v>20.29</c:v>
                </c:pt>
                <c:pt idx="4713">
                  <c:v>20.95</c:v>
                </c:pt>
                <c:pt idx="4714">
                  <c:v>21.07</c:v>
                </c:pt>
                <c:pt idx="4715">
                  <c:v>20.48</c:v>
                </c:pt>
                <c:pt idx="4716">
                  <c:v>21.41</c:v>
                </c:pt>
                <c:pt idx="4717">
                  <c:v>21.29</c:v>
                </c:pt>
                <c:pt idx="4718">
                  <c:v>21.74</c:v>
                </c:pt>
                <c:pt idx="4719">
                  <c:v>22.4</c:v>
                </c:pt>
                <c:pt idx="4720">
                  <c:v>22.45</c:v>
                </c:pt>
                <c:pt idx="4721">
                  <c:v>23.17</c:v>
                </c:pt>
                <c:pt idx="4722">
                  <c:v>23.15</c:v>
                </c:pt>
                <c:pt idx="4723">
                  <c:v>23.71</c:v>
                </c:pt>
                <c:pt idx="4724">
                  <c:v>23.84</c:v>
                </c:pt>
                <c:pt idx="4725">
                  <c:v>24.31</c:v>
                </c:pt>
                <c:pt idx="4726">
                  <c:v>24.2</c:v>
                </c:pt>
                <c:pt idx="4727">
                  <c:v>24.16</c:v>
                </c:pt>
                <c:pt idx="4728">
                  <c:v>24.56</c:v>
                </c:pt>
                <c:pt idx="4729">
                  <c:v>24.51</c:v>
                </c:pt>
                <c:pt idx="4730">
                  <c:v>25.11</c:v>
                </c:pt>
                <c:pt idx="4731">
                  <c:v>24.88</c:v>
                </c:pt>
                <c:pt idx="4732">
                  <c:v>24.9</c:v>
                </c:pt>
                <c:pt idx="4733">
                  <c:v>25.61</c:v>
                </c:pt>
                <c:pt idx="4734">
                  <c:v>25.35</c:v>
                </c:pt>
                <c:pt idx="4735">
                  <c:v>24.99</c:v>
                </c:pt>
                <c:pt idx="4736">
                  <c:v>25.36</c:v>
                </c:pt>
                <c:pt idx="4737">
                  <c:v>25.87</c:v>
                </c:pt>
                <c:pt idx="4738">
                  <c:v>26.31</c:v>
                </c:pt>
                <c:pt idx="4739">
                  <c:v>26.88</c:v>
                </c:pt>
                <c:pt idx="4740">
                  <c:v>27.71</c:v>
                </c:pt>
                <c:pt idx="4741">
                  <c:v>27.56</c:v>
                </c:pt>
                <c:pt idx="4742">
                  <c:v>26.58</c:v>
                </c:pt>
                <c:pt idx="4743">
                  <c:v>26.21</c:v>
                </c:pt>
                <c:pt idx="4744">
                  <c:v>26.54</c:v>
                </c:pt>
                <c:pt idx="4745">
                  <c:v>25.82</c:v>
                </c:pt>
                <c:pt idx="4746">
                  <c:v>26.13</c:v>
                </c:pt>
                <c:pt idx="4747">
                  <c:v>24.99</c:v>
                </c:pt>
                <c:pt idx="4748">
                  <c:v>23.47</c:v>
                </c:pt>
                <c:pt idx="4749">
                  <c:v>24.57</c:v>
                </c:pt>
                <c:pt idx="4750">
                  <c:v>24.75</c:v>
                </c:pt>
                <c:pt idx="4751">
                  <c:v>25.94</c:v>
                </c:pt>
                <c:pt idx="4752">
                  <c:v>26.18</c:v>
                </c:pt>
                <c:pt idx="4753">
                  <c:v>26.38</c:v>
                </c:pt>
                <c:pt idx="4754">
                  <c:v>26.27</c:v>
                </c:pt>
                <c:pt idx="4755">
                  <c:v>26.62</c:v>
                </c:pt>
                <c:pt idx="4756">
                  <c:v>26.38</c:v>
                </c:pt>
                <c:pt idx="4757">
                  <c:v>26.73</c:v>
                </c:pt>
                <c:pt idx="4758">
                  <c:v>27.11</c:v>
                </c:pt>
                <c:pt idx="4759">
                  <c:v>27.57</c:v>
                </c:pt>
                <c:pt idx="4760">
                  <c:v>27.29</c:v>
                </c:pt>
                <c:pt idx="4761">
                  <c:v>26.75</c:v>
                </c:pt>
                <c:pt idx="4762">
                  <c:v>26.24</c:v>
                </c:pt>
                <c:pt idx="4763">
                  <c:v>26.62</c:v>
                </c:pt>
                <c:pt idx="4764">
                  <c:v>26.12</c:v>
                </c:pt>
                <c:pt idx="4765">
                  <c:v>26.63</c:v>
                </c:pt>
                <c:pt idx="4766">
                  <c:v>27.85</c:v>
                </c:pt>
                <c:pt idx="4767">
                  <c:v>27.68</c:v>
                </c:pt>
                <c:pt idx="4768">
                  <c:v>27.99</c:v>
                </c:pt>
                <c:pt idx="4769">
                  <c:v>28.38</c:v>
                </c:pt>
                <c:pt idx="4770">
                  <c:v>29.36</c:v>
                </c:pt>
                <c:pt idx="4771">
                  <c:v>28.15</c:v>
                </c:pt>
                <c:pt idx="4772">
                  <c:v>27.95</c:v>
                </c:pt>
                <c:pt idx="4773">
                  <c:v>28.18</c:v>
                </c:pt>
                <c:pt idx="4774">
                  <c:v>28.33</c:v>
                </c:pt>
                <c:pt idx="4775">
                  <c:v>27.33</c:v>
                </c:pt>
                <c:pt idx="4776">
                  <c:v>26.37</c:v>
                </c:pt>
                <c:pt idx="4777">
                  <c:v>26.15</c:v>
                </c:pt>
                <c:pt idx="4778">
                  <c:v>25.88</c:v>
                </c:pt>
                <c:pt idx="4779">
                  <c:v>25.27</c:v>
                </c:pt>
                <c:pt idx="4780">
                  <c:v>25.76</c:v>
                </c:pt>
                <c:pt idx="4781">
                  <c:v>24.67</c:v>
                </c:pt>
                <c:pt idx="4782">
                  <c:v>25.31</c:v>
                </c:pt>
                <c:pt idx="4783">
                  <c:v>25.08</c:v>
                </c:pt>
                <c:pt idx="4784">
                  <c:v>25.33</c:v>
                </c:pt>
                <c:pt idx="4785">
                  <c:v>24.89</c:v>
                </c:pt>
                <c:pt idx="4786">
                  <c:v>24.79</c:v>
                </c:pt>
                <c:pt idx="4787">
                  <c:v>24.75</c:v>
                </c:pt>
                <c:pt idx="4788">
                  <c:v>24.29</c:v>
                </c:pt>
                <c:pt idx="4789">
                  <c:v>24.12</c:v>
                </c:pt>
                <c:pt idx="4790">
                  <c:v>24.64</c:v>
                </c:pt>
                <c:pt idx="4791">
                  <c:v>25.64</c:v>
                </c:pt>
                <c:pt idx="4792">
                  <c:v>25.94</c:v>
                </c:pt>
                <c:pt idx="4793">
                  <c:v>26.09</c:v>
                </c:pt>
                <c:pt idx="4794">
                  <c:v>25.43</c:v>
                </c:pt>
                <c:pt idx="4795">
                  <c:v>25.31</c:v>
                </c:pt>
                <c:pt idx="4796">
                  <c:v>25.53</c:v>
                </c:pt>
                <c:pt idx="4797">
                  <c:v>25.82</c:v>
                </c:pt>
                <c:pt idx="4798">
                  <c:v>26.47</c:v>
                </c:pt>
                <c:pt idx="4799">
                  <c:v>26.32</c:v>
                </c:pt>
                <c:pt idx="4800">
                  <c:v>26.76</c:v>
                </c:pt>
                <c:pt idx="4801">
                  <c:v>26.86</c:v>
                </c:pt>
                <c:pt idx="4802">
                  <c:v>26.86</c:v>
                </c:pt>
                <c:pt idx="4803">
                  <c:v>26.81</c:v>
                </c:pt>
                <c:pt idx="4804">
                  <c:v>26.77</c:v>
                </c:pt>
                <c:pt idx="4805">
                  <c:v>26.8</c:v>
                </c:pt>
                <c:pt idx="4806">
                  <c:v>26.07</c:v>
                </c:pt>
                <c:pt idx="4807">
                  <c:v>26.09</c:v>
                </c:pt>
                <c:pt idx="4808">
                  <c:v>26.77</c:v>
                </c:pt>
                <c:pt idx="4809">
                  <c:v>26.83</c:v>
                </c:pt>
                <c:pt idx="4810">
                  <c:v>27.48</c:v>
                </c:pt>
                <c:pt idx="4811">
                  <c:v>27.07</c:v>
                </c:pt>
                <c:pt idx="4812">
                  <c:v>27.75</c:v>
                </c:pt>
                <c:pt idx="4813">
                  <c:v>27.88</c:v>
                </c:pt>
                <c:pt idx="4814">
                  <c:v>27.57</c:v>
                </c:pt>
                <c:pt idx="4815">
                  <c:v>27.83</c:v>
                </c:pt>
                <c:pt idx="4816">
                  <c:v>26.6</c:v>
                </c:pt>
                <c:pt idx="4817">
                  <c:v>26.31</c:v>
                </c:pt>
                <c:pt idx="4818">
                  <c:v>26.87</c:v>
                </c:pt>
                <c:pt idx="4819">
                  <c:v>26.77</c:v>
                </c:pt>
                <c:pt idx="4820">
                  <c:v>26.54</c:v>
                </c:pt>
                <c:pt idx="4821">
                  <c:v>26.55</c:v>
                </c:pt>
                <c:pt idx="4822">
                  <c:v>27.36</c:v>
                </c:pt>
                <c:pt idx="4823">
                  <c:v>27.02</c:v>
                </c:pt>
                <c:pt idx="4824">
                  <c:v>26.47</c:v>
                </c:pt>
                <c:pt idx="4825">
                  <c:v>26.84</c:v>
                </c:pt>
                <c:pt idx="4826">
                  <c:v>26.58</c:v>
                </c:pt>
                <c:pt idx="4827">
                  <c:v>27.17</c:v>
                </c:pt>
                <c:pt idx="4828">
                  <c:v>26.5</c:v>
                </c:pt>
                <c:pt idx="4829">
                  <c:v>26.67</c:v>
                </c:pt>
                <c:pt idx="4830">
                  <c:v>26.86</c:v>
                </c:pt>
                <c:pt idx="4831">
                  <c:v>27.86</c:v>
                </c:pt>
                <c:pt idx="4832">
                  <c:v>27.9</c:v>
                </c:pt>
                <c:pt idx="4833">
                  <c:v>28.15</c:v>
                </c:pt>
                <c:pt idx="4834">
                  <c:v>29.06</c:v>
                </c:pt>
                <c:pt idx="4835">
                  <c:v>29.33</c:v>
                </c:pt>
                <c:pt idx="4836">
                  <c:v>29.84</c:v>
                </c:pt>
                <c:pt idx="4837">
                  <c:v>30.11</c:v>
                </c:pt>
                <c:pt idx="4838">
                  <c:v>29.24</c:v>
                </c:pt>
                <c:pt idx="4839">
                  <c:v>28.84</c:v>
                </c:pt>
                <c:pt idx="4840">
                  <c:v>28.63</c:v>
                </c:pt>
                <c:pt idx="4841">
                  <c:v>29.28</c:v>
                </c:pt>
                <c:pt idx="4842">
                  <c:v>28.83</c:v>
                </c:pt>
                <c:pt idx="4843">
                  <c:v>28.34</c:v>
                </c:pt>
                <c:pt idx="4844">
                  <c:v>28.92</c:v>
                </c:pt>
                <c:pt idx="4845">
                  <c:v>28.98</c:v>
                </c:pt>
                <c:pt idx="4846">
                  <c:v>27.79</c:v>
                </c:pt>
                <c:pt idx="4847">
                  <c:v>28.27</c:v>
                </c:pt>
                <c:pt idx="4848">
                  <c:v>28.98</c:v>
                </c:pt>
                <c:pt idx="4849">
                  <c:v>29.61</c:v>
                </c:pt>
                <c:pt idx="4850">
                  <c:v>29.73</c:v>
                </c:pt>
                <c:pt idx="4851">
                  <c:v>29.73</c:v>
                </c:pt>
                <c:pt idx="4852">
                  <c:v>29.77</c:v>
                </c:pt>
                <c:pt idx="4853">
                  <c:v>28.85</c:v>
                </c:pt>
                <c:pt idx="4854">
                  <c:v>29.81</c:v>
                </c:pt>
                <c:pt idx="4855">
                  <c:v>29.67</c:v>
                </c:pt>
                <c:pt idx="4856">
                  <c:v>29.08</c:v>
                </c:pt>
                <c:pt idx="4857">
                  <c:v>29.48</c:v>
                </c:pt>
                <c:pt idx="4858">
                  <c:v>29.5</c:v>
                </c:pt>
                <c:pt idx="4859">
                  <c:v>29.61</c:v>
                </c:pt>
                <c:pt idx="4860">
                  <c:v>30.71</c:v>
                </c:pt>
                <c:pt idx="4861">
                  <c:v>30.77</c:v>
                </c:pt>
                <c:pt idx="4862">
                  <c:v>30.64</c:v>
                </c:pt>
                <c:pt idx="4863">
                  <c:v>30.41</c:v>
                </c:pt>
                <c:pt idx="4864">
                  <c:v>30.54</c:v>
                </c:pt>
                <c:pt idx="4865">
                  <c:v>30.45</c:v>
                </c:pt>
                <c:pt idx="4866">
                  <c:v>30.83</c:v>
                </c:pt>
                <c:pt idx="4867">
                  <c:v>30.49</c:v>
                </c:pt>
                <c:pt idx="4868">
                  <c:v>29.76</c:v>
                </c:pt>
                <c:pt idx="4869">
                  <c:v>29.62</c:v>
                </c:pt>
                <c:pt idx="4870">
                  <c:v>29.64</c:v>
                </c:pt>
                <c:pt idx="4871">
                  <c:v>29.48</c:v>
                </c:pt>
                <c:pt idx="4872">
                  <c:v>29.35</c:v>
                </c:pt>
                <c:pt idx="4873">
                  <c:v>28.97</c:v>
                </c:pt>
                <c:pt idx="4874">
                  <c:v>29.37</c:v>
                </c:pt>
                <c:pt idx="4875">
                  <c:v>30.03</c:v>
                </c:pt>
                <c:pt idx="4876">
                  <c:v>29.72</c:v>
                </c:pt>
                <c:pt idx="4877">
                  <c:v>29.47</c:v>
                </c:pt>
                <c:pt idx="4878">
                  <c:v>29.62</c:v>
                </c:pt>
                <c:pt idx="4879">
                  <c:v>29.6</c:v>
                </c:pt>
                <c:pt idx="4880">
                  <c:v>28.37</c:v>
                </c:pt>
                <c:pt idx="4881">
                  <c:v>27.92</c:v>
                </c:pt>
                <c:pt idx="4882">
                  <c:v>28.18</c:v>
                </c:pt>
                <c:pt idx="4883">
                  <c:v>28.2</c:v>
                </c:pt>
                <c:pt idx="4884">
                  <c:v>27.05</c:v>
                </c:pt>
                <c:pt idx="4885">
                  <c:v>27.29</c:v>
                </c:pt>
                <c:pt idx="4886">
                  <c:v>26.86</c:v>
                </c:pt>
                <c:pt idx="4887">
                  <c:v>26.81</c:v>
                </c:pt>
                <c:pt idx="4888">
                  <c:v>27.22</c:v>
                </c:pt>
                <c:pt idx="4889">
                  <c:v>27.13</c:v>
                </c:pt>
                <c:pt idx="4890">
                  <c:v>26.95</c:v>
                </c:pt>
                <c:pt idx="4891">
                  <c:v>26.14</c:v>
                </c:pt>
                <c:pt idx="4892">
                  <c:v>25.77</c:v>
                </c:pt>
                <c:pt idx="4893">
                  <c:v>25.38</c:v>
                </c:pt>
                <c:pt idx="4894">
                  <c:v>25.78</c:v>
                </c:pt>
                <c:pt idx="4895">
                  <c:v>25.94</c:v>
                </c:pt>
                <c:pt idx="4896">
                  <c:v>25.9</c:v>
                </c:pt>
                <c:pt idx="4897">
                  <c:v>25.19</c:v>
                </c:pt>
                <c:pt idx="4898">
                  <c:v>25.29</c:v>
                </c:pt>
                <c:pt idx="4899">
                  <c:v>25.51</c:v>
                </c:pt>
                <c:pt idx="4900">
                  <c:v>26.71</c:v>
                </c:pt>
                <c:pt idx="4901">
                  <c:v>26.42</c:v>
                </c:pt>
                <c:pt idx="4902">
                  <c:v>26.98</c:v>
                </c:pt>
                <c:pt idx="4903">
                  <c:v>26.35</c:v>
                </c:pt>
                <c:pt idx="4904">
                  <c:v>26.76</c:v>
                </c:pt>
                <c:pt idx="4905">
                  <c:v>26.11</c:v>
                </c:pt>
                <c:pt idx="4906">
                  <c:v>26.4</c:v>
                </c:pt>
                <c:pt idx="4907">
                  <c:v>26.89</c:v>
                </c:pt>
                <c:pt idx="4908">
                  <c:v>27.24</c:v>
                </c:pt>
                <c:pt idx="4909">
                  <c:v>27.3</c:v>
                </c:pt>
                <c:pt idx="4910">
                  <c:v>26.71</c:v>
                </c:pt>
                <c:pt idx="4911">
                  <c:v>27.29</c:v>
                </c:pt>
                <c:pt idx="4912">
                  <c:v>26.93</c:v>
                </c:pt>
                <c:pt idx="4913">
                  <c:v>27.2</c:v>
                </c:pt>
                <c:pt idx="4914">
                  <c:v>27.74</c:v>
                </c:pt>
                <c:pt idx="4915">
                  <c:v>27.4</c:v>
                </c:pt>
                <c:pt idx="4916">
                  <c:v>28.01</c:v>
                </c:pt>
                <c:pt idx="4917">
                  <c:v>28.44</c:v>
                </c:pt>
                <c:pt idx="4918">
                  <c:v>30.1</c:v>
                </c:pt>
                <c:pt idx="4919">
                  <c:v>30.1</c:v>
                </c:pt>
                <c:pt idx="4920">
                  <c:v>30.44</c:v>
                </c:pt>
                <c:pt idx="4921">
                  <c:v>30.56</c:v>
                </c:pt>
                <c:pt idx="4922">
                  <c:v>30.3</c:v>
                </c:pt>
                <c:pt idx="4923">
                  <c:v>31.75</c:v>
                </c:pt>
                <c:pt idx="4924">
                  <c:v>31.97</c:v>
                </c:pt>
                <c:pt idx="4925">
                  <c:v>32.49</c:v>
                </c:pt>
                <c:pt idx="4926">
                  <c:v>32.72</c:v>
                </c:pt>
                <c:pt idx="4927">
                  <c:v>31.37</c:v>
                </c:pt>
                <c:pt idx="4928">
                  <c:v>31.2</c:v>
                </c:pt>
                <c:pt idx="4929">
                  <c:v>31.85</c:v>
                </c:pt>
                <c:pt idx="4930">
                  <c:v>33.08</c:v>
                </c:pt>
                <c:pt idx="4931">
                  <c:v>32.1</c:v>
                </c:pt>
                <c:pt idx="4932">
                  <c:v>31.08</c:v>
                </c:pt>
                <c:pt idx="4933">
                  <c:v>30.56</c:v>
                </c:pt>
                <c:pt idx="4934">
                  <c:v>31.99</c:v>
                </c:pt>
                <c:pt idx="4935">
                  <c:v>31.68</c:v>
                </c:pt>
                <c:pt idx="4936">
                  <c:v>32.26</c:v>
                </c:pt>
                <c:pt idx="4937">
                  <c:v>32.369999999999997</c:v>
                </c:pt>
                <c:pt idx="4938">
                  <c:v>33.21</c:v>
                </c:pt>
                <c:pt idx="4939">
                  <c:v>33.659999999999997</c:v>
                </c:pt>
                <c:pt idx="4940">
                  <c:v>33.909999999999997</c:v>
                </c:pt>
                <c:pt idx="4941">
                  <c:v>34.61</c:v>
                </c:pt>
                <c:pt idx="4942">
                  <c:v>32.85</c:v>
                </c:pt>
                <c:pt idx="4943">
                  <c:v>32.25</c:v>
                </c:pt>
                <c:pt idx="4944">
                  <c:v>33.28</c:v>
                </c:pt>
                <c:pt idx="4945">
                  <c:v>32.29</c:v>
                </c:pt>
                <c:pt idx="4946">
                  <c:v>32.67</c:v>
                </c:pt>
                <c:pt idx="4947">
                  <c:v>33.630000000000003</c:v>
                </c:pt>
                <c:pt idx="4948">
                  <c:v>33.85</c:v>
                </c:pt>
                <c:pt idx="4949">
                  <c:v>33.51</c:v>
                </c:pt>
                <c:pt idx="4950">
                  <c:v>32.76</c:v>
                </c:pt>
                <c:pt idx="4951">
                  <c:v>33.58</c:v>
                </c:pt>
                <c:pt idx="4952">
                  <c:v>33.93</c:v>
                </c:pt>
                <c:pt idx="4953">
                  <c:v>34.159999999999997</c:v>
                </c:pt>
                <c:pt idx="4954">
                  <c:v>35.119999999999997</c:v>
                </c:pt>
                <c:pt idx="4955">
                  <c:v>34.479999999999997</c:v>
                </c:pt>
                <c:pt idx="4956">
                  <c:v>35.44</c:v>
                </c:pt>
                <c:pt idx="4957">
                  <c:v>35.770000000000003</c:v>
                </c:pt>
                <c:pt idx="4958">
                  <c:v>36.36</c:v>
                </c:pt>
                <c:pt idx="4959">
                  <c:v>36.799999999999997</c:v>
                </c:pt>
                <c:pt idx="4960">
                  <c:v>36.96</c:v>
                </c:pt>
                <c:pt idx="4961">
                  <c:v>37.159999999999997</c:v>
                </c:pt>
                <c:pt idx="4962">
                  <c:v>36.79</c:v>
                </c:pt>
                <c:pt idx="4963">
                  <c:v>35.58</c:v>
                </c:pt>
                <c:pt idx="4964">
                  <c:v>36.479999999999997</c:v>
                </c:pt>
                <c:pt idx="4965">
                  <c:v>36.06</c:v>
                </c:pt>
                <c:pt idx="4966">
                  <c:v>37.700000000000003</c:v>
                </c:pt>
                <c:pt idx="4967">
                  <c:v>37.200000000000003</c:v>
                </c:pt>
                <c:pt idx="4968">
                  <c:v>36.6</c:v>
                </c:pt>
                <c:pt idx="4969">
                  <c:v>35.880000000000003</c:v>
                </c:pt>
                <c:pt idx="4970">
                  <c:v>36.89</c:v>
                </c:pt>
                <c:pt idx="4971">
                  <c:v>36.69</c:v>
                </c:pt>
                <c:pt idx="4972">
                  <c:v>37</c:v>
                </c:pt>
                <c:pt idx="4973">
                  <c:v>37.78</c:v>
                </c:pt>
                <c:pt idx="4974">
                  <c:v>37.270000000000003</c:v>
                </c:pt>
                <c:pt idx="4975">
                  <c:v>36.72</c:v>
                </c:pt>
                <c:pt idx="4976">
                  <c:v>37.83</c:v>
                </c:pt>
                <c:pt idx="4977">
                  <c:v>36.01</c:v>
                </c:pt>
                <c:pt idx="4978">
                  <c:v>35.380000000000003</c:v>
                </c:pt>
                <c:pt idx="4979">
                  <c:v>34.93</c:v>
                </c:pt>
                <c:pt idx="4980">
                  <c:v>31.67</c:v>
                </c:pt>
                <c:pt idx="4981">
                  <c:v>29.88</c:v>
                </c:pt>
                <c:pt idx="4982">
                  <c:v>28.61</c:v>
                </c:pt>
                <c:pt idx="4983">
                  <c:v>26.91</c:v>
                </c:pt>
                <c:pt idx="4984">
                  <c:v>28.66</c:v>
                </c:pt>
                <c:pt idx="4985">
                  <c:v>27.97</c:v>
                </c:pt>
                <c:pt idx="4986">
                  <c:v>28.63</c:v>
                </c:pt>
                <c:pt idx="4987">
                  <c:v>30.37</c:v>
                </c:pt>
                <c:pt idx="4988">
                  <c:v>30.16</c:v>
                </c:pt>
                <c:pt idx="4989">
                  <c:v>31.04</c:v>
                </c:pt>
                <c:pt idx="4990">
                  <c:v>29.78</c:v>
                </c:pt>
                <c:pt idx="4991">
                  <c:v>28.56</c:v>
                </c:pt>
                <c:pt idx="4992">
                  <c:v>28.97</c:v>
                </c:pt>
                <c:pt idx="4993">
                  <c:v>28.62</c:v>
                </c:pt>
                <c:pt idx="4994">
                  <c:v>27.96</c:v>
                </c:pt>
                <c:pt idx="4995">
                  <c:v>28</c:v>
                </c:pt>
                <c:pt idx="4996">
                  <c:v>28.85</c:v>
                </c:pt>
                <c:pt idx="4997">
                  <c:v>27.46</c:v>
                </c:pt>
                <c:pt idx="4998">
                  <c:v>28.14</c:v>
                </c:pt>
                <c:pt idx="4999">
                  <c:v>28.63</c:v>
                </c:pt>
                <c:pt idx="5000">
                  <c:v>29.29</c:v>
                </c:pt>
                <c:pt idx="5001">
                  <c:v>29.18</c:v>
                </c:pt>
                <c:pt idx="5002">
                  <c:v>30.55</c:v>
                </c:pt>
                <c:pt idx="5003">
                  <c:v>30.87</c:v>
                </c:pt>
                <c:pt idx="5004">
                  <c:v>29.91</c:v>
                </c:pt>
                <c:pt idx="5005">
                  <c:v>26.65</c:v>
                </c:pt>
                <c:pt idx="5006">
                  <c:v>26.64</c:v>
                </c:pt>
                <c:pt idx="5007">
                  <c:v>26.26</c:v>
                </c:pt>
                <c:pt idx="5008">
                  <c:v>25.49</c:v>
                </c:pt>
                <c:pt idx="5009">
                  <c:v>25.24</c:v>
                </c:pt>
                <c:pt idx="5010">
                  <c:v>25.8</c:v>
                </c:pt>
                <c:pt idx="5011">
                  <c:v>26.03</c:v>
                </c:pt>
                <c:pt idx="5012">
                  <c:v>25.67</c:v>
                </c:pt>
                <c:pt idx="5013">
                  <c:v>26.49</c:v>
                </c:pt>
                <c:pt idx="5014">
                  <c:v>25.72</c:v>
                </c:pt>
                <c:pt idx="5015">
                  <c:v>26.23</c:v>
                </c:pt>
                <c:pt idx="5016">
                  <c:v>26.98</c:v>
                </c:pt>
                <c:pt idx="5017">
                  <c:v>27.72</c:v>
                </c:pt>
                <c:pt idx="5018">
                  <c:v>27.35</c:v>
                </c:pt>
                <c:pt idx="5019">
                  <c:v>28.5</c:v>
                </c:pt>
                <c:pt idx="5020">
                  <c:v>29.17</c:v>
                </c:pt>
                <c:pt idx="5021">
                  <c:v>28.74</c:v>
                </c:pt>
                <c:pt idx="5022">
                  <c:v>29.14</c:v>
                </c:pt>
                <c:pt idx="5023">
                  <c:v>28.83</c:v>
                </c:pt>
                <c:pt idx="5024">
                  <c:v>29.28</c:v>
                </c:pt>
                <c:pt idx="5025">
                  <c:v>29.03</c:v>
                </c:pt>
                <c:pt idx="5026">
                  <c:v>28.85</c:v>
                </c:pt>
                <c:pt idx="5027">
                  <c:v>29.16</c:v>
                </c:pt>
                <c:pt idx="5028">
                  <c:v>29.35</c:v>
                </c:pt>
                <c:pt idx="5029">
                  <c:v>28.58</c:v>
                </c:pt>
                <c:pt idx="5030">
                  <c:v>29.1</c:v>
                </c:pt>
                <c:pt idx="5031">
                  <c:v>29.56</c:v>
                </c:pt>
                <c:pt idx="5032">
                  <c:v>30.71</c:v>
                </c:pt>
                <c:pt idx="5033">
                  <c:v>30.67</c:v>
                </c:pt>
                <c:pt idx="5034">
                  <c:v>30.05</c:v>
                </c:pt>
                <c:pt idx="5035">
                  <c:v>30.74</c:v>
                </c:pt>
                <c:pt idx="5036">
                  <c:v>31.28</c:v>
                </c:pt>
                <c:pt idx="5037">
                  <c:v>31.45</c:v>
                </c:pt>
                <c:pt idx="5038">
                  <c:v>31.73</c:v>
                </c:pt>
                <c:pt idx="5039">
                  <c:v>32.36</c:v>
                </c:pt>
                <c:pt idx="5040">
                  <c:v>31.51</c:v>
                </c:pt>
                <c:pt idx="5041">
                  <c:v>30.65</c:v>
                </c:pt>
                <c:pt idx="5042">
                  <c:v>31.18</c:v>
                </c:pt>
                <c:pt idx="5043">
                  <c:v>31.07</c:v>
                </c:pt>
                <c:pt idx="5044">
                  <c:v>30.36</c:v>
                </c:pt>
                <c:pt idx="5045">
                  <c:v>29.96</c:v>
                </c:pt>
                <c:pt idx="5046">
                  <c:v>30.82</c:v>
                </c:pt>
                <c:pt idx="5047">
                  <c:v>29.17</c:v>
                </c:pt>
                <c:pt idx="5048">
                  <c:v>28.78</c:v>
                </c:pt>
                <c:pt idx="5049">
                  <c:v>29.95</c:v>
                </c:pt>
                <c:pt idx="5050">
                  <c:v>29.01</c:v>
                </c:pt>
                <c:pt idx="5051">
                  <c:v>29.27</c:v>
                </c:pt>
                <c:pt idx="5052">
                  <c:v>30.19</c:v>
                </c:pt>
                <c:pt idx="5053">
                  <c:v>30.4</c:v>
                </c:pt>
                <c:pt idx="5054">
                  <c:v>30.15</c:v>
                </c:pt>
                <c:pt idx="5055">
                  <c:v>30.42</c:v>
                </c:pt>
                <c:pt idx="5056">
                  <c:v>30.13</c:v>
                </c:pt>
                <c:pt idx="5057">
                  <c:v>30.22</c:v>
                </c:pt>
                <c:pt idx="5058">
                  <c:v>30.88</c:v>
                </c:pt>
                <c:pt idx="5059">
                  <c:v>31.06</c:v>
                </c:pt>
                <c:pt idx="5060">
                  <c:v>31.28</c:v>
                </c:pt>
                <c:pt idx="5061">
                  <c:v>31.27</c:v>
                </c:pt>
                <c:pt idx="5062">
                  <c:v>31.62</c:v>
                </c:pt>
                <c:pt idx="5063">
                  <c:v>31.05</c:v>
                </c:pt>
                <c:pt idx="5064">
                  <c:v>31.41</c:v>
                </c:pt>
                <c:pt idx="5065">
                  <c:v>31.96</c:v>
                </c:pt>
                <c:pt idx="5066">
                  <c:v>31.78</c:v>
                </c:pt>
                <c:pt idx="5067">
                  <c:v>30.19</c:v>
                </c:pt>
                <c:pt idx="5068">
                  <c:v>29.67</c:v>
                </c:pt>
                <c:pt idx="5069">
                  <c:v>30.22</c:v>
                </c:pt>
                <c:pt idx="5070">
                  <c:v>30.17</c:v>
                </c:pt>
                <c:pt idx="5071">
                  <c:v>30.11</c:v>
                </c:pt>
                <c:pt idx="5072">
                  <c:v>30.24</c:v>
                </c:pt>
                <c:pt idx="5073">
                  <c:v>30.68</c:v>
                </c:pt>
                <c:pt idx="5074">
                  <c:v>30.54</c:v>
                </c:pt>
                <c:pt idx="5075">
                  <c:v>32.31</c:v>
                </c:pt>
                <c:pt idx="5076">
                  <c:v>31.84</c:v>
                </c:pt>
                <c:pt idx="5077">
                  <c:v>32.22</c:v>
                </c:pt>
                <c:pt idx="5078">
                  <c:v>31.7</c:v>
                </c:pt>
                <c:pt idx="5079">
                  <c:v>32.39</c:v>
                </c:pt>
                <c:pt idx="5080">
                  <c:v>32.18</c:v>
                </c:pt>
                <c:pt idx="5081">
                  <c:v>32.01</c:v>
                </c:pt>
                <c:pt idx="5082">
                  <c:v>31.92</c:v>
                </c:pt>
                <c:pt idx="5083">
                  <c:v>30.78</c:v>
                </c:pt>
                <c:pt idx="5084">
                  <c:v>31.09</c:v>
                </c:pt>
                <c:pt idx="5085">
                  <c:v>31.05</c:v>
                </c:pt>
                <c:pt idx="5086">
                  <c:v>30.89</c:v>
                </c:pt>
                <c:pt idx="5087">
                  <c:v>30.7</c:v>
                </c:pt>
                <c:pt idx="5088">
                  <c:v>30.95</c:v>
                </c:pt>
                <c:pt idx="5089">
                  <c:v>31.88</c:v>
                </c:pt>
                <c:pt idx="5090">
                  <c:v>31.84</c:v>
                </c:pt>
                <c:pt idx="5091">
                  <c:v>31.56</c:v>
                </c:pt>
                <c:pt idx="5092">
                  <c:v>31.95</c:v>
                </c:pt>
                <c:pt idx="5093">
                  <c:v>31.21</c:v>
                </c:pt>
                <c:pt idx="5094">
                  <c:v>31.5</c:v>
                </c:pt>
                <c:pt idx="5095">
                  <c:v>31.57</c:v>
                </c:pt>
                <c:pt idx="5096">
                  <c:v>29.41</c:v>
                </c:pt>
                <c:pt idx="5097">
                  <c:v>29.49</c:v>
                </c:pt>
                <c:pt idx="5098">
                  <c:v>28.98</c:v>
                </c:pt>
                <c:pt idx="5099">
                  <c:v>28.88</c:v>
                </c:pt>
                <c:pt idx="5100">
                  <c:v>28.85</c:v>
                </c:pt>
                <c:pt idx="5101">
                  <c:v>29.18</c:v>
                </c:pt>
                <c:pt idx="5102">
                  <c:v>29.35</c:v>
                </c:pt>
                <c:pt idx="5103">
                  <c:v>28.82</c:v>
                </c:pt>
                <c:pt idx="5104">
                  <c:v>28.27</c:v>
                </c:pt>
                <c:pt idx="5105">
                  <c:v>28.14</c:v>
                </c:pt>
                <c:pt idx="5106">
                  <c:v>27.56</c:v>
                </c:pt>
                <c:pt idx="5107">
                  <c:v>27.03</c:v>
                </c:pt>
                <c:pt idx="5108">
                  <c:v>27.17</c:v>
                </c:pt>
                <c:pt idx="5109">
                  <c:v>27.03</c:v>
                </c:pt>
                <c:pt idx="5110">
                  <c:v>26.96</c:v>
                </c:pt>
                <c:pt idx="5111">
                  <c:v>27.13</c:v>
                </c:pt>
                <c:pt idx="5112">
                  <c:v>28.24</c:v>
                </c:pt>
                <c:pt idx="5113">
                  <c:v>28.29</c:v>
                </c:pt>
                <c:pt idx="5114">
                  <c:v>28.16</c:v>
                </c:pt>
                <c:pt idx="5115">
                  <c:v>28.4</c:v>
                </c:pt>
                <c:pt idx="5116">
                  <c:v>29.2</c:v>
                </c:pt>
                <c:pt idx="5117">
                  <c:v>29.39</c:v>
                </c:pt>
                <c:pt idx="5118">
                  <c:v>29.84</c:v>
                </c:pt>
                <c:pt idx="5119">
                  <c:v>30.4</c:v>
                </c:pt>
                <c:pt idx="5120">
                  <c:v>30.47</c:v>
                </c:pt>
                <c:pt idx="5121">
                  <c:v>30.41</c:v>
                </c:pt>
                <c:pt idx="5122">
                  <c:v>29.81</c:v>
                </c:pt>
                <c:pt idx="5123">
                  <c:v>31.01</c:v>
                </c:pt>
                <c:pt idx="5124">
                  <c:v>31.97</c:v>
                </c:pt>
                <c:pt idx="5125">
                  <c:v>31.95</c:v>
                </c:pt>
                <c:pt idx="5126">
                  <c:v>31.82</c:v>
                </c:pt>
                <c:pt idx="5127">
                  <c:v>31.77</c:v>
                </c:pt>
                <c:pt idx="5128">
                  <c:v>31.54</c:v>
                </c:pt>
                <c:pt idx="5129">
                  <c:v>30.68</c:v>
                </c:pt>
                <c:pt idx="5130">
                  <c:v>30.35</c:v>
                </c:pt>
                <c:pt idx="5131">
                  <c:v>30.18</c:v>
                </c:pt>
                <c:pt idx="5132">
                  <c:v>29.92</c:v>
                </c:pt>
                <c:pt idx="5133">
                  <c:v>30.3</c:v>
                </c:pt>
                <c:pt idx="5134">
                  <c:v>30.16</c:v>
                </c:pt>
                <c:pt idx="5135">
                  <c:v>29.92</c:v>
                </c:pt>
                <c:pt idx="5136">
                  <c:v>29.56</c:v>
                </c:pt>
                <c:pt idx="5137">
                  <c:v>28.91</c:v>
                </c:pt>
                <c:pt idx="5138">
                  <c:v>28.47</c:v>
                </c:pt>
                <c:pt idx="5139">
                  <c:v>29.11</c:v>
                </c:pt>
                <c:pt idx="5140">
                  <c:v>28.9</c:v>
                </c:pt>
                <c:pt idx="5141">
                  <c:v>28.75</c:v>
                </c:pt>
                <c:pt idx="5142">
                  <c:v>30.3</c:v>
                </c:pt>
                <c:pt idx="5143">
                  <c:v>30.26</c:v>
                </c:pt>
                <c:pt idx="5144">
                  <c:v>30.85</c:v>
                </c:pt>
                <c:pt idx="5145">
                  <c:v>30.88</c:v>
                </c:pt>
                <c:pt idx="5146">
                  <c:v>31.15</c:v>
                </c:pt>
                <c:pt idx="5147">
                  <c:v>31.33</c:v>
                </c:pt>
                <c:pt idx="5148">
                  <c:v>31.9</c:v>
                </c:pt>
                <c:pt idx="5149">
                  <c:v>32.369999999999997</c:v>
                </c:pt>
                <c:pt idx="5150">
                  <c:v>31.73</c:v>
                </c:pt>
                <c:pt idx="5151">
                  <c:v>33.28</c:v>
                </c:pt>
                <c:pt idx="5152">
                  <c:v>32.92</c:v>
                </c:pt>
                <c:pt idx="5153">
                  <c:v>32.86</c:v>
                </c:pt>
                <c:pt idx="5154">
                  <c:v>31.61</c:v>
                </c:pt>
                <c:pt idx="5155">
                  <c:v>29.74</c:v>
                </c:pt>
                <c:pt idx="5156">
                  <c:v>29.77</c:v>
                </c:pt>
                <c:pt idx="5157">
                  <c:v>30.41</c:v>
                </c:pt>
                <c:pt idx="5158">
                  <c:v>29.95</c:v>
                </c:pt>
                <c:pt idx="5159">
                  <c:v>30.78</c:v>
                </c:pt>
                <c:pt idx="5160">
                  <c:v>31.1</c:v>
                </c:pt>
                <c:pt idx="5161">
                  <c:v>31.26</c:v>
                </c:pt>
                <c:pt idx="5162">
                  <c:v>30.73</c:v>
                </c:pt>
                <c:pt idx="5163">
                  <c:v>32.1</c:v>
                </c:pt>
                <c:pt idx="5164">
                  <c:v>31.76</c:v>
                </c:pt>
                <c:pt idx="5165">
                  <c:v>31.88</c:v>
                </c:pt>
                <c:pt idx="5166">
                  <c:v>31.85</c:v>
                </c:pt>
                <c:pt idx="5167">
                  <c:v>33.04</c:v>
                </c:pt>
                <c:pt idx="5168">
                  <c:v>33.18</c:v>
                </c:pt>
                <c:pt idx="5169">
                  <c:v>32.89</c:v>
                </c:pt>
                <c:pt idx="5170">
                  <c:v>33.35</c:v>
                </c:pt>
                <c:pt idx="5171">
                  <c:v>33.71</c:v>
                </c:pt>
                <c:pt idx="5172">
                  <c:v>33.020000000000003</c:v>
                </c:pt>
                <c:pt idx="5173">
                  <c:v>31.87</c:v>
                </c:pt>
                <c:pt idx="5174">
                  <c:v>31.95</c:v>
                </c:pt>
                <c:pt idx="5175">
                  <c:v>32.86</c:v>
                </c:pt>
                <c:pt idx="5176">
                  <c:v>32.4</c:v>
                </c:pt>
                <c:pt idx="5177">
                  <c:v>32.79</c:v>
                </c:pt>
                <c:pt idx="5178">
                  <c:v>32.520000000000003</c:v>
                </c:pt>
                <c:pt idx="5179">
                  <c:v>33.78</c:v>
                </c:pt>
                <c:pt idx="5180">
                  <c:v>33.700000000000003</c:v>
                </c:pt>
                <c:pt idx="5181">
                  <c:v>33.619999999999997</c:v>
                </c:pt>
                <c:pt idx="5182">
                  <c:v>33.979999999999997</c:v>
                </c:pt>
                <c:pt idx="5183">
                  <c:v>34.31</c:v>
                </c:pt>
                <c:pt idx="5184">
                  <c:v>34.72</c:v>
                </c:pt>
                <c:pt idx="5185">
                  <c:v>34.43</c:v>
                </c:pt>
                <c:pt idx="5186">
                  <c:v>34.5</c:v>
                </c:pt>
                <c:pt idx="5187">
                  <c:v>33.44</c:v>
                </c:pt>
                <c:pt idx="5188">
                  <c:v>35.07</c:v>
                </c:pt>
                <c:pt idx="5189">
                  <c:v>36.200000000000003</c:v>
                </c:pt>
                <c:pt idx="5190">
                  <c:v>34.58</c:v>
                </c:pt>
                <c:pt idx="5191">
                  <c:v>34.93</c:v>
                </c:pt>
                <c:pt idx="5192">
                  <c:v>34.94</c:v>
                </c:pt>
                <c:pt idx="5193">
                  <c:v>34.47</c:v>
                </c:pt>
                <c:pt idx="5194">
                  <c:v>34.119999999999997</c:v>
                </c:pt>
                <c:pt idx="5195">
                  <c:v>33.619999999999997</c:v>
                </c:pt>
                <c:pt idx="5196">
                  <c:v>32.81</c:v>
                </c:pt>
                <c:pt idx="5197">
                  <c:v>33.049999999999997</c:v>
                </c:pt>
                <c:pt idx="5198">
                  <c:v>34.979999999999997</c:v>
                </c:pt>
                <c:pt idx="5199">
                  <c:v>34.1</c:v>
                </c:pt>
                <c:pt idx="5200">
                  <c:v>33.1</c:v>
                </c:pt>
                <c:pt idx="5201">
                  <c:v>33.08</c:v>
                </c:pt>
                <c:pt idx="5202">
                  <c:v>32.479999999999997</c:v>
                </c:pt>
                <c:pt idx="5203">
                  <c:v>32.83</c:v>
                </c:pt>
                <c:pt idx="5204">
                  <c:v>33.869999999999997</c:v>
                </c:pt>
                <c:pt idx="5205">
                  <c:v>34</c:v>
                </c:pt>
                <c:pt idx="5206">
                  <c:v>33.979999999999997</c:v>
                </c:pt>
                <c:pt idx="5207">
                  <c:v>34.56</c:v>
                </c:pt>
                <c:pt idx="5208">
                  <c:v>35.19</c:v>
                </c:pt>
                <c:pt idx="5209">
                  <c:v>35.450000000000003</c:v>
                </c:pt>
                <c:pt idx="5210">
                  <c:v>36</c:v>
                </c:pt>
                <c:pt idx="5211">
                  <c:v>35.6</c:v>
                </c:pt>
                <c:pt idx="5212">
                  <c:v>34.35</c:v>
                </c:pt>
                <c:pt idx="5213">
                  <c:v>34.58</c:v>
                </c:pt>
                <c:pt idx="5214">
                  <c:v>35.68</c:v>
                </c:pt>
                <c:pt idx="5215">
                  <c:v>35.51</c:v>
                </c:pt>
                <c:pt idx="5216">
                  <c:v>36.159999999999997</c:v>
                </c:pt>
                <c:pt idx="5217">
                  <c:v>36.86</c:v>
                </c:pt>
                <c:pt idx="5218">
                  <c:v>36.659999999999997</c:v>
                </c:pt>
                <c:pt idx="5219">
                  <c:v>35.799999999999997</c:v>
                </c:pt>
                <c:pt idx="5220">
                  <c:v>36.64</c:v>
                </c:pt>
                <c:pt idx="5221">
                  <c:v>37.26</c:v>
                </c:pt>
                <c:pt idx="5222">
                  <c:v>36.57</c:v>
                </c:pt>
                <c:pt idx="5223">
                  <c:v>36.28</c:v>
                </c:pt>
                <c:pt idx="5224">
                  <c:v>36.1</c:v>
                </c:pt>
                <c:pt idx="5225">
                  <c:v>36.78</c:v>
                </c:pt>
                <c:pt idx="5226">
                  <c:v>36.19</c:v>
                </c:pt>
                <c:pt idx="5227">
                  <c:v>37.44</c:v>
                </c:pt>
                <c:pt idx="5228">
                  <c:v>37.479999999999997</c:v>
                </c:pt>
                <c:pt idx="5229">
                  <c:v>38.18</c:v>
                </c:pt>
                <c:pt idx="5230">
                  <c:v>37.93</c:v>
                </c:pt>
                <c:pt idx="5231">
                  <c:v>38.08</c:v>
                </c:pt>
                <c:pt idx="5232">
                  <c:v>37.11</c:v>
                </c:pt>
                <c:pt idx="5233">
                  <c:v>37.450000000000003</c:v>
                </c:pt>
                <c:pt idx="5234">
                  <c:v>37.01</c:v>
                </c:pt>
                <c:pt idx="5235">
                  <c:v>35.51</c:v>
                </c:pt>
                <c:pt idx="5236">
                  <c:v>35.729999999999997</c:v>
                </c:pt>
                <c:pt idx="5237">
                  <c:v>35.450000000000003</c:v>
                </c:pt>
                <c:pt idx="5238">
                  <c:v>36.25</c:v>
                </c:pt>
                <c:pt idx="5239">
                  <c:v>35.76</c:v>
                </c:pt>
                <c:pt idx="5240">
                  <c:v>34.270000000000003</c:v>
                </c:pt>
                <c:pt idx="5241">
                  <c:v>34.39</c:v>
                </c:pt>
                <c:pt idx="5242">
                  <c:v>34.380000000000003</c:v>
                </c:pt>
                <c:pt idx="5243">
                  <c:v>34.97</c:v>
                </c:pt>
                <c:pt idx="5244">
                  <c:v>36.15</c:v>
                </c:pt>
                <c:pt idx="5245">
                  <c:v>37.14</c:v>
                </c:pt>
                <c:pt idx="5246">
                  <c:v>37.840000000000003</c:v>
                </c:pt>
                <c:pt idx="5247">
                  <c:v>37.21</c:v>
                </c:pt>
                <c:pt idx="5248">
                  <c:v>36.72</c:v>
                </c:pt>
                <c:pt idx="5249">
                  <c:v>37.57</c:v>
                </c:pt>
                <c:pt idx="5250">
                  <c:v>37.74</c:v>
                </c:pt>
                <c:pt idx="5251">
                  <c:v>37.42</c:v>
                </c:pt>
                <c:pt idx="5252">
                  <c:v>37.6</c:v>
                </c:pt>
                <c:pt idx="5253">
                  <c:v>35.729999999999997</c:v>
                </c:pt>
                <c:pt idx="5254">
                  <c:v>36.71</c:v>
                </c:pt>
                <c:pt idx="5255">
                  <c:v>36.46</c:v>
                </c:pt>
                <c:pt idx="5256">
                  <c:v>36.97</c:v>
                </c:pt>
                <c:pt idx="5257">
                  <c:v>37.53</c:v>
                </c:pt>
                <c:pt idx="5258">
                  <c:v>37.46</c:v>
                </c:pt>
                <c:pt idx="5259">
                  <c:v>37.31</c:v>
                </c:pt>
                <c:pt idx="5260">
                  <c:v>37.380000000000003</c:v>
                </c:pt>
                <c:pt idx="5261">
                  <c:v>38.21</c:v>
                </c:pt>
                <c:pt idx="5262">
                  <c:v>38.979999999999997</c:v>
                </c:pt>
                <c:pt idx="5263">
                  <c:v>39.57</c:v>
                </c:pt>
                <c:pt idx="5264">
                  <c:v>39.369999999999997</c:v>
                </c:pt>
                <c:pt idx="5265">
                  <c:v>39.93</c:v>
                </c:pt>
                <c:pt idx="5266">
                  <c:v>38.93</c:v>
                </c:pt>
                <c:pt idx="5267">
                  <c:v>40.06</c:v>
                </c:pt>
                <c:pt idx="5268">
                  <c:v>40.770000000000003</c:v>
                </c:pt>
                <c:pt idx="5269">
                  <c:v>41.08</c:v>
                </c:pt>
                <c:pt idx="5270">
                  <c:v>41.38</c:v>
                </c:pt>
                <c:pt idx="5271">
                  <c:v>41.55</c:v>
                </c:pt>
                <c:pt idx="5272">
                  <c:v>40.54</c:v>
                </c:pt>
                <c:pt idx="5273">
                  <c:v>41.5</c:v>
                </c:pt>
                <c:pt idx="5274">
                  <c:v>40.92</c:v>
                </c:pt>
                <c:pt idx="5275">
                  <c:v>39.93</c:v>
                </c:pt>
                <c:pt idx="5276">
                  <c:v>41.72</c:v>
                </c:pt>
                <c:pt idx="5277">
                  <c:v>41.14</c:v>
                </c:pt>
                <c:pt idx="5278">
                  <c:v>40.700000000000003</c:v>
                </c:pt>
                <c:pt idx="5279">
                  <c:v>39.44</c:v>
                </c:pt>
                <c:pt idx="5280">
                  <c:v>39.880000000000003</c:v>
                </c:pt>
                <c:pt idx="5281">
                  <c:v>42.33</c:v>
                </c:pt>
                <c:pt idx="5282">
                  <c:v>39.96</c:v>
                </c:pt>
                <c:pt idx="5283">
                  <c:v>39.28</c:v>
                </c:pt>
                <c:pt idx="5284">
                  <c:v>38.49</c:v>
                </c:pt>
                <c:pt idx="5285">
                  <c:v>38.659999999999997</c:v>
                </c:pt>
                <c:pt idx="5286">
                  <c:v>37.28</c:v>
                </c:pt>
                <c:pt idx="5287">
                  <c:v>37.54</c:v>
                </c:pt>
                <c:pt idx="5288">
                  <c:v>38.450000000000003</c:v>
                </c:pt>
                <c:pt idx="5289">
                  <c:v>37.590000000000003</c:v>
                </c:pt>
                <c:pt idx="5290">
                  <c:v>37.19</c:v>
                </c:pt>
                <c:pt idx="5291">
                  <c:v>37.32</c:v>
                </c:pt>
                <c:pt idx="5292">
                  <c:v>38.46</c:v>
                </c:pt>
                <c:pt idx="5293">
                  <c:v>38.75</c:v>
                </c:pt>
                <c:pt idx="5294">
                  <c:v>37.630000000000003</c:v>
                </c:pt>
                <c:pt idx="5295">
                  <c:v>38.11</c:v>
                </c:pt>
                <c:pt idx="5296">
                  <c:v>37.57</c:v>
                </c:pt>
                <c:pt idx="5297">
                  <c:v>37.93</c:v>
                </c:pt>
                <c:pt idx="5298">
                  <c:v>37.549999999999997</c:v>
                </c:pt>
                <c:pt idx="5299">
                  <c:v>36.24</c:v>
                </c:pt>
                <c:pt idx="5300">
                  <c:v>35.659999999999997</c:v>
                </c:pt>
                <c:pt idx="5301">
                  <c:v>37.049999999999997</c:v>
                </c:pt>
                <c:pt idx="5302">
                  <c:v>38.74</c:v>
                </c:pt>
                <c:pt idx="5303">
                  <c:v>38.39</c:v>
                </c:pt>
                <c:pt idx="5304">
                  <c:v>39.65</c:v>
                </c:pt>
                <c:pt idx="5305">
                  <c:v>39.08</c:v>
                </c:pt>
                <c:pt idx="5306">
                  <c:v>40.33</c:v>
                </c:pt>
                <c:pt idx="5307">
                  <c:v>39.96</c:v>
                </c:pt>
                <c:pt idx="5308">
                  <c:v>39.5</c:v>
                </c:pt>
                <c:pt idx="5309">
                  <c:v>39.44</c:v>
                </c:pt>
                <c:pt idx="5310">
                  <c:v>40.97</c:v>
                </c:pt>
                <c:pt idx="5311">
                  <c:v>40.770000000000003</c:v>
                </c:pt>
                <c:pt idx="5312">
                  <c:v>41.25</c:v>
                </c:pt>
                <c:pt idx="5313">
                  <c:v>41.64</c:v>
                </c:pt>
                <c:pt idx="5314">
                  <c:v>40.86</c:v>
                </c:pt>
                <c:pt idx="5315">
                  <c:v>40.58</c:v>
                </c:pt>
                <c:pt idx="5316">
                  <c:v>41.36</c:v>
                </c:pt>
                <c:pt idx="5317">
                  <c:v>41.71</c:v>
                </c:pt>
                <c:pt idx="5318">
                  <c:v>41.44</c:v>
                </c:pt>
                <c:pt idx="5319">
                  <c:v>41.84</c:v>
                </c:pt>
                <c:pt idx="5320">
                  <c:v>42.9</c:v>
                </c:pt>
                <c:pt idx="5321">
                  <c:v>42.75</c:v>
                </c:pt>
                <c:pt idx="5322">
                  <c:v>43.8</c:v>
                </c:pt>
                <c:pt idx="5323">
                  <c:v>43.82</c:v>
                </c:pt>
                <c:pt idx="5324">
                  <c:v>44.15</c:v>
                </c:pt>
                <c:pt idx="5325">
                  <c:v>42.83</c:v>
                </c:pt>
                <c:pt idx="5326">
                  <c:v>44.41</c:v>
                </c:pt>
                <c:pt idx="5327">
                  <c:v>43.95</c:v>
                </c:pt>
                <c:pt idx="5328">
                  <c:v>44.84</c:v>
                </c:pt>
                <c:pt idx="5329">
                  <c:v>44.52</c:v>
                </c:pt>
                <c:pt idx="5330">
                  <c:v>44.8</c:v>
                </c:pt>
                <c:pt idx="5331">
                  <c:v>45.5</c:v>
                </c:pt>
                <c:pt idx="5332">
                  <c:v>46.58</c:v>
                </c:pt>
                <c:pt idx="5333">
                  <c:v>46.05</c:v>
                </c:pt>
                <c:pt idx="5334">
                  <c:v>46.75</c:v>
                </c:pt>
                <c:pt idx="5335">
                  <c:v>47.27</c:v>
                </c:pt>
                <c:pt idx="5336">
                  <c:v>48.7</c:v>
                </c:pt>
                <c:pt idx="5337">
                  <c:v>47.86</c:v>
                </c:pt>
                <c:pt idx="5338">
                  <c:v>46.05</c:v>
                </c:pt>
                <c:pt idx="5339">
                  <c:v>45.21</c:v>
                </c:pt>
                <c:pt idx="5340">
                  <c:v>43.47</c:v>
                </c:pt>
                <c:pt idx="5341">
                  <c:v>43.1</c:v>
                </c:pt>
                <c:pt idx="5342">
                  <c:v>43.18</c:v>
                </c:pt>
                <c:pt idx="5343">
                  <c:v>42.28</c:v>
                </c:pt>
                <c:pt idx="5344">
                  <c:v>42.12</c:v>
                </c:pt>
                <c:pt idx="5345">
                  <c:v>44</c:v>
                </c:pt>
                <c:pt idx="5346">
                  <c:v>44.06</c:v>
                </c:pt>
                <c:pt idx="5347">
                  <c:v>43.99</c:v>
                </c:pt>
                <c:pt idx="5348">
                  <c:v>43.31</c:v>
                </c:pt>
                <c:pt idx="5349">
                  <c:v>42.77</c:v>
                </c:pt>
                <c:pt idx="5350">
                  <c:v>44.61</c:v>
                </c:pt>
                <c:pt idx="5351">
                  <c:v>42.81</c:v>
                </c:pt>
                <c:pt idx="5352">
                  <c:v>43.87</c:v>
                </c:pt>
                <c:pt idx="5353">
                  <c:v>44.39</c:v>
                </c:pt>
                <c:pt idx="5354">
                  <c:v>43.58</c:v>
                </c:pt>
                <c:pt idx="5355">
                  <c:v>43.88</c:v>
                </c:pt>
                <c:pt idx="5356">
                  <c:v>45.59</c:v>
                </c:pt>
                <c:pt idx="5357">
                  <c:v>46.35</c:v>
                </c:pt>
                <c:pt idx="5358">
                  <c:v>47.1</c:v>
                </c:pt>
                <c:pt idx="5359">
                  <c:v>48.35</c:v>
                </c:pt>
                <c:pt idx="5360">
                  <c:v>48.46</c:v>
                </c:pt>
                <c:pt idx="5361">
                  <c:v>48.88</c:v>
                </c:pt>
                <c:pt idx="5362">
                  <c:v>49.64</c:v>
                </c:pt>
                <c:pt idx="5363">
                  <c:v>49.9</c:v>
                </c:pt>
                <c:pt idx="5364">
                  <c:v>49.51</c:v>
                </c:pt>
                <c:pt idx="5365">
                  <c:v>49.64</c:v>
                </c:pt>
                <c:pt idx="5366">
                  <c:v>50.12</c:v>
                </c:pt>
                <c:pt idx="5367">
                  <c:v>49.91</c:v>
                </c:pt>
                <c:pt idx="5368">
                  <c:v>51.09</c:v>
                </c:pt>
                <c:pt idx="5369">
                  <c:v>52.02</c:v>
                </c:pt>
                <c:pt idx="5370">
                  <c:v>52.67</c:v>
                </c:pt>
                <c:pt idx="5371">
                  <c:v>53.31</c:v>
                </c:pt>
                <c:pt idx="5372">
                  <c:v>53.64</c:v>
                </c:pt>
                <c:pt idx="5373">
                  <c:v>52.51</c:v>
                </c:pt>
                <c:pt idx="5374">
                  <c:v>53.64</c:v>
                </c:pt>
                <c:pt idx="5375">
                  <c:v>54.76</c:v>
                </c:pt>
                <c:pt idx="5376">
                  <c:v>54.93</c:v>
                </c:pt>
                <c:pt idx="5377">
                  <c:v>53.67</c:v>
                </c:pt>
                <c:pt idx="5378">
                  <c:v>53.29</c:v>
                </c:pt>
                <c:pt idx="5379">
                  <c:v>54.92</c:v>
                </c:pt>
                <c:pt idx="5380">
                  <c:v>54.47</c:v>
                </c:pt>
                <c:pt idx="5381">
                  <c:v>55.17</c:v>
                </c:pt>
                <c:pt idx="5382">
                  <c:v>54.54</c:v>
                </c:pt>
                <c:pt idx="5383">
                  <c:v>55.17</c:v>
                </c:pt>
                <c:pt idx="5384">
                  <c:v>52.46</c:v>
                </c:pt>
                <c:pt idx="5385">
                  <c:v>50.92</c:v>
                </c:pt>
                <c:pt idx="5386">
                  <c:v>51.76</c:v>
                </c:pt>
                <c:pt idx="5387">
                  <c:v>50.13</c:v>
                </c:pt>
                <c:pt idx="5388">
                  <c:v>49.62</c:v>
                </c:pt>
                <c:pt idx="5389">
                  <c:v>50.88</c:v>
                </c:pt>
                <c:pt idx="5390">
                  <c:v>48.82</c:v>
                </c:pt>
                <c:pt idx="5391">
                  <c:v>49.61</c:v>
                </c:pt>
                <c:pt idx="5392">
                  <c:v>49.09</c:v>
                </c:pt>
                <c:pt idx="5393">
                  <c:v>47.37</c:v>
                </c:pt>
                <c:pt idx="5394">
                  <c:v>48.86</c:v>
                </c:pt>
                <c:pt idx="5395">
                  <c:v>47.42</c:v>
                </c:pt>
                <c:pt idx="5396">
                  <c:v>47.32</c:v>
                </c:pt>
                <c:pt idx="5397">
                  <c:v>46.87</c:v>
                </c:pt>
                <c:pt idx="5398">
                  <c:v>46.11</c:v>
                </c:pt>
                <c:pt idx="5399">
                  <c:v>46.84</c:v>
                </c:pt>
                <c:pt idx="5400">
                  <c:v>46.22</c:v>
                </c:pt>
                <c:pt idx="5401">
                  <c:v>48.44</c:v>
                </c:pt>
                <c:pt idx="5402">
                  <c:v>48.64</c:v>
                </c:pt>
                <c:pt idx="5403">
                  <c:v>48.94</c:v>
                </c:pt>
                <c:pt idx="5404">
                  <c:v>49.44</c:v>
                </c:pt>
                <c:pt idx="5405">
                  <c:v>49.76</c:v>
                </c:pt>
                <c:pt idx="5406">
                  <c:v>49.13</c:v>
                </c:pt>
                <c:pt idx="5407">
                  <c:v>45.49</c:v>
                </c:pt>
                <c:pt idx="5408">
                  <c:v>43.25</c:v>
                </c:pt>
                <c:pt idx="5409">
                  <c:v>42.54</c:v>
                </c:pt>
                <c:pt idx="5410">
                  <c:v>42.98</c:v>
                </c:pt>
                <c:pt idx="5411">
                  <c:v>41.46</c:v>
                </c:pt>
                <c:pt idx="5412">
                  <c:v>41.94</c:v>
                </c:pt>
                <c:pt idx="5413">
                  <c:v>42.53</c:v>
                </c:pt>
                <c:pt idx="5414">
                  <c:v>40.71</c:v>
                </c:pt>
                <c:pt idx="5415">
                  <c:v>41.01</c:v>
                </c:pt>
                <c:pt idx="5416">
                  <c:v>41.82</c:v>
                </c:pt>
                <c:pt idx="5417">
                  <c:v>44.19</c:v>
                </c:pt>
                <c:pt idx="5418">
                  <c:v>44.18</c:v>
                </c:pt>
                <c:pt idx="5419">
                  <c:v>46.28</c:v>
                </c:pt>
                <c:pt idx="5420">
                  <c:v>45.64</c:v>
                </c:pt>
                <c:pt idx="5421">
                  <c:v>45.76</c:v>
                </c:pt>
                <c:pt idx="5422">
                  <c:v>44.24</c:v>
                </c:pt>
                <c:pt idx="5423">
                  <c:v>44.18</c:v>
                </c:pt>
                <c:pt idx="5424">
                  <c:v>41.32</c:v>
                </c:pt>
                <c:pt idx="5425">
                  <c:v>41.77</c:v>
                </c:pt>
                <c:pt idx="5426">
                  <c:v>43.64</c:v>
                </c:pt>
                <c:pt idx="5427">
                  <c:v>43.45</c:v>
                </c:pt>
                <c:pt idx="5428">
                  <c:v>42.12</c:v>
                </c:pt>
                <c:pt idx="5429">
                  <c:v>43.91</c:v>
                </c:pt>
                <c:pt idx="5430">
                  <c:v>43.39</c:v>
                </c:pt>
                <c:pt idx="5431">
                  <c:v>45.56</c:v>
                </c:pt>
                <c:pt idx="5432">
                  <c:v>45.43</c:v>
                </c:pt>
                <c:pt idx="5433">
                  <c:v>45.33</c:v>
                </c:pt>
                <c:pt idx="5434">
                  <c:v>45.68</c:v>
                </c:pt>
                <c:pt idx="5435">
                  <c:v>46.37</c:v>
                </c:pt>
                <c:pt idx="5436">
                  <c:v>48.04</c:v>
                </c:pt>
                <c:pt idx="5437">
                  <c:v>48.38</c:v>
                </c:pt>
                <c:pt idx="5438">
                  <c:v>48.38</c:v>
                </c:pt>
                <c:pt idx="5439">
                  <c:v>47.55</c:v>
                </c:pt>
                <c:pt idx="5440">
                  <c:v>46.91</c:v>
                </c:pt>
                <c:pt idx="5441">
                  <c:v>48.53</c:v>
                </c:pt>
                <c:pt idx="5442">
                  <c:v>48.81</c:v>
                </c:pt>
                <c:pt idx="5443">
                  <c:v>49.64</c:v>
                </c:pt>
                <c:pt idx="5444">
                  <c:v>48.78</c:v>
                </c:pt>
                <c:pt idx="5445">
                  <c:v>48.84</c:v>
                </c:pt>
                <c:pt idx="5446">
                  <c:v>47.18</c:v>
                </c:pt>
                <c:pt idx="5447">
                  <c:v>48.2</c:v>
                </c:pt>
                <c:pt idx="5448">
                  <c:v>47.12</c:v>
                </c:pt>
                <c:pt idx="5449">
                  <c:v>46.69</c:v>
                </c:pt>
                <c:pt idx="5450">
                  <c:v>46.45</c:v>
                </c:pt>
                <c:pt idx="5451">
                  <c:v>46.48</c:v>
                </c:pt>
                <c:pt idx="5452">
                  <c:v>45.28</c:v>
                </c:pt>
                <c:pt idx="5453">
                  <c:v>45.4</c:v>
                </c:pt>
                <c:pt idx="5454">
                  <c:v>45.46</c:v>
                </c:pt>
                <c:pt idx="5455">
                  <c:v>47.1</c:v>
                </c:pt>
                <c:pt idx="5456">
                  <c:v>47.16</c:v>
                </c:pt>
                <c:pt idx="5457">
                  <c:v>47.44</c:v>
                </c:pt>
                <c:pt idx="5458">
                  <c:v>47.26</c:v>
                </c:pt>
                <c:pt idx="5459">
                  <c:v>48.33</c:v>
                </c:pt>
                <c:pt idx="5460">
                  <c:v>47.54</c:v>
                </c:pt>
                <c:pt idx="5461">
                  <c:v>48.35</c:v>
                </c:pt>
                <c:pt idx="5462">
                  <c:v>51.15</c:v>
                </c:pt>
                <c:pt idx="5463">
                  <c:v>51.17</c:v>
                </c:pt>
                <c:pt idx="5464">
                  <c:v>51.39</c:v>
                </c:pt>
                <c:pt idx="5465">
                  <c:v>51.49</c:v>
                </c:pt>
                <c:pt idx="5466">
                  <c:v>51.75</c:v>
                </c:pt>
                <c:pt idx="5467">
                  <c:v>51.68</c:v>
                </c:pt>
                <c:pt idx="5468">
                  <c:v>53.05</c:v>
                </c:pt>
                <c:pt idx="5469">
                  <c:v>53.57</c:v>
                </c:pt>
                <c:pt idx="5470">
                  <c:v>53.78</c:v>
                </c:pt>
                <c:pt idx="5471">
                  <c:v>53.89</c:v>
                </c:pt>
                <c:pt idx="5472">
                  <c:v>54.59</c:v>
                </c:pt>
                <c:pt idx="5473">
                  <c:v>54.77</c:v>
                </c:pt>
                <c:pt idx="5474">
                  <c:v>53.54</c:v>
                </c:pt>
                <c:pt idx="5475">
                  <c:v>54.43</c:v>
                </c:pt>
                <c:pt idx="5476">
                  <c:v>54.95</c:v>
                </c:pt>
                <c:pt idx="5477">
                  <c:v>55.05</c:v>
                </c:pt>
                <c:pt idx="5478">
                  <c:v>56.46</c:v>
                </c:pt>
                <c:pt idx="5479">
                  <c:v>56.4</c:v>
                </c:pt>
                <c:pt idx="5480">
                  <c:v>56.72</c:v>
                </c:pt>
                <c:pt idx="5481">
                  <c:v>56.62</c:v>
                </c:pt>
                <c:pt idx="5482">
                  <c:v>56.03</c:v>
                </c:pt>
                <c:pt idx="5483">
                  <c:v>53.81</c:v>
                </c:pt>
                <c:pt idx="5484">
                  <c:v>54.84</c:v>
                </c:pt>
                <c:pt idx="5485">
                  <c:v>54.05</c:v>
                </c:pt>
                <c:pt idx="5486">
                  <c:v>54.23</c:v>
                </c:pt>
                <c:pt idx="5487">
                  <c:v>53.99</c:v>
                </c:pt>
                <c:pt idx="5488">
                  <c:v>55.4</c:v>
                </c:pt>
                <c:pt idx="5489">
                  <c:v>57.27</c:v>
                </c:pt>
                <c:pt idx="5490">
                  <c:v>57.01</c:v>
                </c:pt>
                <c:pt idx="5491">
                  <c:v>56.04</c:v>
                </c:pt>
                <c:pt idx="5492">
                  <c:v>55.85</c:v>
                </c:pt>
                <c:pt idx="5493">
                  <c:v>54.11</c:v>
                </c:pt>
                <c:pt idx="5494">
                  <c:v>53.32</c:v>
                </c:pt>
                <c:pt idx="5495">
                  <c:v>53.71</c:v>
                </c:pt>
                <c:pt idx="5496">
                  <c:v>51.86</c:v>
                </c:pt>
                <c:pt idx="5497">
                  <c:v>50.22</c:v>
                </c:pt>
                <c:pt idx="5498">
                  <c:v>51.13</c:v>
                </c:pt>
                <c:pt idx="5499">
                  <c:v>50.49</c:v>
                </c:pt>
                <c:pt idx="5500">
                  <c:v>50.37</c:v>
                </c:pt>
                <c:pt idx="5501">
                  <c:v>52.29</c:v>
                </c:pt>
                <c:pt idx="5502">
                  <c:v>52.44</c:v>
                </c:pt>
                <c:pt idx="5503">
                  <c:v>54.2</c:v>
                </c:pt>
                <c:pt idx="5504">
                  <c:v>55.39</c:v>
                </c:pt>
                <c:pt idx="5505">
                  <c:v>54.57</c:v>
                </c:pt>
                <c:pt idx="5506">
                  <c:v>54.2</c:v>
                </c:pt>
                <c:pt idx="5507">
                  <c:v>51.61</c:v>
                </c:pt>
                <c:pt idx="5508">
                  <c:v>51.77</c:v>
                </c:pt>
                <c:pt idx="5509">
                  <c:v>49.72</c:v>
                </c:pt>
                <c:pt idx="5510">
                  <c:v>50.92</c:v>
                </c:pt>
                <c:pt idx="5511">
                  <c:v>49.5</c:v>
                </c:pt>
                <c:pt idx="5512">
                  <c:v>50.13</c:v>
                </c:pt>
                <c:pt idx="5513">
                  <c:v>50.83</c:v>
                </c:pt>
                <c:pt idx="5514">
                  <c:v>50.96</c:v>
                </c:pt>
                <c:pt idx="5515">
                  <c:v>52.03</c:v>
                </c:pt>
                <c:pt idx="5516">
                  <c:v>52.07</c:v>
                </c:pt>
                <c:pt idx="5517">
                  <c:v>50.45</c:v>
                </c:pt>
                <c:pt idx="5518">
                  <c:v>48.54</c:v>
                </c:pt>
                <c:pt idx="5519">
                  <c:v>48.67</c:v>
                </c:pt>
                <c:pt idx="5520">
                  <c:v>48.61</c:v>
                </c:pt>
                <c:pt idx="5521">
                  <c:v>48.97</c:v>
                </c:pt>
                <c:pt idx="5522">
                  <c:v>47.25</c:v>
                </c:pt>
                <c:pt idx="5523">
                  <c:v>46.92</c:v>
                </c:pt>
                <c:pt idx="5524">
                  <c:v>46.8</c:v>
                </c:pt>
                <c:pt idx="5525">
                  <c:v>49.16</c:v>
                </c:pt>
                <c:pt idx="5526">
                  <c:v>49.67</c:v>
                </c:pt>
                <c:pt idx="5527">
                  <c:v>50.98</c:v>
                </c:pt>
                <c:pt idx="5528">
                  <c:v>51.01</c:v>
                </c:pt>
                <c:pt idx="5529">
                  <c:v>51.85</c:v>
                </c:pt>
                <c:pt idx="5530">
                  <c:v>51.97</c:v>
                </c:pt>
                <c:pt idx="5531">
                  <c:v>54.6</c:v>
                </c:pt>
                <c:pt idx="5532">
                  <c:v>53.63</c:v>
                </c:pt>
                <c:pt idx="5533">
                  <c:v>55.03</c:v>
                </c:pt>
                <c:pt idx="5534">
                  <c:v>54.49</c:v>
                </c:pt>
                <c:pt idx="5535">
                  <c:v>53.76</c:v>
                </c:pt>
                <c:pt idx="5536">
                  <c:v>52.54</c:v>
                </c:pt>
                <c:pt idx="5537">
                  <c:v>54.28</c:v>
                </c:pt>
                <c:pt idx="5538">
                  <c:v>53.54</c:v>
                </c:pt>
                <c:pt idx="5539">
                  <c:v>55.62</c:v>
                </c:pt>
                <c:pt idx="5540">
                  <c:v>55</c:v>
                </c:pt>
                <c:pt idx="5541">
                  <c:v>55.57</c:v>
                </c:pt>
                <c:pt idx="5542">
                  <c:v>56.58</c:v>
                </c:pt>
                <c:pt idx="5543">
                  <c:v>58.47</c:v>
                </c:pt>
                <c:pt idx="5544">
                  <c:v>59.37</c:v>
                </c:pt>
                <c:pt idx="5545">
                  <c:v>58.9</c:v>
                </c:pt>
                <c:pt idx="5546">
                  <c:v>58.09</c:v>
                </c:pt>
                <c:pt idx="5547">
                  <c:v>59.42</c:v>
                </c:pt>
                <c:pt idx="5548">
                  <c:v>59.84</c:v>
                </c:pt>
                <c:pt idx="5549">
                  <c:v>60.54</c:v>
                </c:pt>
                <c:pt idx="5550">
                  <c:v>58.2</c:v>
                </c:pt>
                <c:pt idx="5551">
                  <c:v>57.26</c:v>
                </c:pt>
                <c:pt idx="5552">
                  <c:v>56.5</c:v>
                </c:pt>
                <c:pt idx="5553">
                  <c:v>58.75</c:v>
                </c:pt>
                <c:pt idx="5554">
                  <c:v>59.59</c:v>
                </c:pt>
                <c:pt idx="5555">
                  <c:v>61.28</c:v>
                </c:pt>
                <c:pt idx="5556">
                  <c:v>60.73</c:v>
                </c:pt>
                <c:pt idx="5557">
                  <c:v>59.63</c:v>
                </c:pt>
                <c:pt idx="5558">
                  <c:v>58.92</c:v>
                </c:pt>
                <c:pt idx="5559">
                  <c:v>60.62</c:v>
                </c:pt>
                <c:pt idx="5560">
                  <c:v>60.01</c:v>
                </c:pt>
                <c:pt idx="5561">
                  <c:v>57.8</c:v>
                </c:pt>
                <c:pt idx="5562">
                  <c:v>58.09</c:v>
                </c:pt>
                <c:pt idx="5563">
                  <c:v>57.32</c:v>
                </c:pt>
                <c:pt idx="5564">
                  <c:v>57.46</c:v>
                </c:pt>
                <c:pt idx="5565">
                  <c:v>56.72</c:v>
                </c:pt>
                <c:pt idx="5566">
                  <c:v>57.13</c:v>
                </c:pt>
                <c:pt idx="5567">
                  <c:v>58.65</c:v>
                </c:pt>
                <c:pt idx="5568">
                  <c:v>59</c:v>
                </c:pt>
                <c:pt idx="5569">
                  <c:v>59.2</c:v>
                </c:pt>
                <c:pt idx="5570">
                  <c:v>59.11</c:v>
                </c:pt>
                <c:pt idx="5571">
                  <c:v>59.94</c:v>
                </c:pt>
                <c:pt idx="5572">
                  <c:v>60.57</c:v>
                </c:pt>
                <c:pt idx="5573">
                  <c:v>61.57</c:v>
                </c:pt>
                <c:pt idx="5574">
                  <c:v>61.89</c:v>
                </c:pt>
                <c:pt idx="5575">
                  <c:v>60.86</c:v>
                </c:pt>
                <c:pt idx="5576">
                  <c:v>61.38</c:v>
                </c:pt>
                <c:pt idx="5577">
                  <c:v>62.31</c:v>
                </c:pt>
                <c:pt idx="5578">
                  <c:v>63.94</c:v>
                </c:pt>
                <c:pt idx="5579">
                  <c:v>63.07</c:v>
                </c:pt>
                <c:pt idx="5580">
                  <c:v>64.900000000000006</c:v>
                </c:pt>
                <c:pt idx="5581">
                  <c:v>65.8</c:v>
                </c:pt>
                <c:pt idx="5582">
                  <c:v>66.86</c:v>
                </c:pt>
                <c:pt idx="5583">
                  <c:v>66.27</c:v>
                </c:pt>
                <c:pt idx="5584">
                  <c:v>66.08</c:v>
                </c:pt>
                <c:pt idx="5585">
                  <c:v>63.25</c:v>
                </c:pt>
                <c:pt idx="5586">
                  <c:v>63.27</c:v>
                </c:pt>
                <c:pt idx="5587">
                  <c:v>65.349999999999994</c:v>
                </c:pt>
                <c:pt idx="5588">
                  <c:v>65.45</c:v>
                </c:pt>
                <c:pt idx="5589">
                  <c:v>65.709999999999994</c:v>
                </c:pt>
                <c:pt idx="5590">
                  <c:v>67.319999999999993</c:v>
                </c:pt>
                <c:pt idx="5591">
                  <c:v>67.489999999999995</c:v>
                </c:pt>
                <c:pt idx="5592">
                  <c:v>66.13</c:v>
                </c:pt>
                <c:pt idx="5593">
                  <c:v>67.2</c:v>
                </c:pt>
                <c:pt idx="5594">
                  <c:v>69.81</c:v>
                </c:pt>
                <c:pt idx="5595">
                  <c:v>68.94</c:v>
                </c:pt>
                <c:pt idx="5596">
                  <c:v>69.47</c:v>
                </c:pt>
                <c:pt idx="5597">
                  <c:v>67.569999999999993</c:v>
                </c:pt>
                <c:pt idx="5598">
                  <c:v>65.959999999999994</c:v>
                </c:pt>
                <c:pt idx="5599">
                  <c:v>64.37</c:v>
                </c:pt>
                <c:pt idx="5600">
                  <c:v>64.489999999999995</c:v>
                </c:pt>
                <c:pt idx="5601">
                  <c:v>64.08</c:v>
                </c:pt>
                <c:pt idx="5602">
                  <c:v>63.34</c:v>
                </c:pt>
                <c:pt idx="5603">
                  <c:v>63.11</c:v>
                </c:pt>
                <c:pt idx="5604">
                  <c:v>65.09</c:v>
                </c:pt>
                <c:pt idx="5605">
                  <c:v>64.75</c:v>
                </c:pt>
                <c:pt idx="5606">
                  <c:v>63</c:v>
                </c:pt>
                <c:pt idx="5607">
                  <c:v>67.39</c:v>
                </c:pt>
                <c:pt idx="5608">
                  <c:v>66.23</c:v>
                </c:pt>
                <c:pt idx="5609">
                  <c:v>66.8</c:v>
                </c:pt>
                <c:pt idx="5610">
                  <c:v>66.5</c:v>
                </c:pt>
                <c:pt idx="5611">
                  <c:v>64.19</c:v>
                </c:pt>
                <c:pt idx="5612">
                  <c:v>65.819999999999993</c:v>
                </c:pt>
                <c:pt idx="5613">
                  <c:v>65.069999999999993</c:v>
                </c:pt>
                <c:pt idx="5614">
                  <c:v>66.349999999999994</c:v>
                </c:pt>
                <c:pt idx="5615">
                  <c:v>66.790000000000006</c:v>
                </c:pt>
                <c:pt idx="5616">
                  <c:v>66.239999999999995</c:v>
                </c:pt>
                <c:pt idx="5617">
                  <c:v>65.47</c:v>
                </c:pt>
                <c:pt idx="5618">
                  <c:v>63.9</c:v>
                </c:pt>
                <c:pt idx="5619">
                  <c:v>62.79</c:v>
                </c:pt>
                <c:pt idx="5620">
                  <c:v>61.36</c:v>
                </c:pt>
                <c:pt idx="5621">
                  <c:v>61.84</c:v>
                </c:pt>
                <c:pt idx="5622">
                  <c:v>61.8</c:v>
                </c:pt>
                <c:pt idx="5623">
                  <c:v>63.53</c:v>
                </c:pt>
                <c:pt idx="5624">
                  <c:v>64.12</c:v>
                </c:pt>
                <c:pt idx="5625">
                  <c:v>63.08</c:v>
                </c:pt>
                <c:pt idx="5626">
                  <c:v>62.63</c:v>
                </c:pt>
                <c:pt idx="5627">
                  <c:v>64.36</c:v>
                </c:pt>
                <c:pt idx="5628">
                  <c:v>63.2</c:v>
                </c:pt>
                <c:pt idx="5629">
                  <c:v>62.41</c:v>
                </c:pt>
                <c:pt idx="5630">
                  <c:v>61.03</c:v>
                </c:pt>
                <c:pt idx="5631">
                  <c:v>60.63</c:v>
                </c:pt>
                <c:pt idx="5632">
                  <c:v>60.32</c:v>
                </c:pt>
                <c:pt idx="5633">
                  <c:v>62.44</c:v>
                </c:pt>
                <c:pt idx="5634">
                  <c:v>60.66</c:v>
                </c:pt>
                <c:pt idx="5635">
                  <c:v>61.09</c:v>
                </c:pt>
                <c:pt idx="5636">
                  <c:v>61.22</c:v>
                </c:pt>
                <c:pt idx="5637">
                  <c:v>59.76</c:v>
                </c:pt>
                <c:pt idx="5638">
                  <c:v>59.85</c:v>
                </c:pt>
                <c:pt idx="5639">
                  <c:v>59.75</c:v>
                </c:pt>
                <c:pt idx="5640">
                  <c:v>61.78</c:v>
                </c:pt>
                <c:pt idx="5641">
                  <c:v>60.58</c:v>
                </c:pt>
                <c:pt idx="5642">
                  <c:v>59.47</c:v>
                </c:pt>
                <c:pt idx="5643">
                  <c:v>59.71</c:v>
                </c:pt>
                <c:pt idx="5644">
                  <c:v>58.93</c:v>
                </c:pt>
                <c:pt idx="5645">
                  <c:v>57.8</c:v>
                </c:pt>
                <c:pt idx="5646">
                  <c:v>57.53</c:v>
                </c:pt>
                <c:pt idx="5647">
                  <c:v>57.69</c:v>
                </c:pt>
                <c:pt idx="5648">
                  <c:v>56.98</c:v>
                </c:pt>
                <c:pt idx="5649">
                  <c:v>57.88</c:v>
                </c:pt>
                <c:pt idx="5650">
                  <c:v>56.34</c:v>
                </c:pt>
                <c:pt idx="5651">
                  <c:v>56.14</c:v>
                </c:pt>
                <c:pt idx="5652">
                  <c:v>57.7</c:v>
                </c:pt>
                <c:pt idx="5653">
                  <c:v>58.84</c:v>
                </c:pt>
                <c:pt idx="5654">
                  <c:v>58.71</c:v>
                </c:pt>
                <c:pt idx="5655">
                  <c:v>57.36</c:v>
                </c:pt>
                <c:pt idx="5656">
                  <c:v>56.5</c:v>
                </c:pt>
                <c:pt idx="5657">
                  <c:v>57.32</c:v>
                </c:pt>
                <c:pt idx="5658">
                  <c:v>58.47</c:v>
                </c:pt>
                <c:pt idx="5659">
                  <c:v>59.32</c:v>
                </c:pt>
                <c:pt idx="5660">
                  <c:v>59.91</c:v>
                </c:pt>
                <c:pt idx="5661">
                  <c:v>59.94</c:v>
                </c:pt>
                <c:pt idx="5662">
                  <c:v>59.21</c:v>
                </c:pt>
                <c:pt idx="5663">
                  <c:v>60.66</c:v>
                </c:pt>
                <c:pt idx="5664">
                  <c:v>59.39</c:v>
                </c:pt>
                <c:pt idx="5665">
                  <c:v>61.3</c:v>
                </c:pt>
                <c:pt idx="5666">
                  <c:v>61.37</c:v>
                </c:pt>
                <c:pt idx="5667">
                  <c:v>60.85</c:v>
                </c:pt>
                <c:pt idx="5668">
                  <c:v>59.99</c:v>
                </c:pt>
                <c:pt idx="5669">
                  <c:v>58.06</c:v>
                </c:pt>
                <c:pt idx="5670">
                  <c:v>57.34</c:v>
                </c:pt>
                <c:pt idx="5671">
                  <c:v>57.98</c:v>
                </c:pt>
                <c:pt idx="5672">
                  <c:v>58.56</c:v>
                </c:pt>
                <c:pt idx="5673">
                  <c:v>58.28</c:v>
                </c:pt>
                <c:pt idx="5674">
                  <c:v>58.43</c:v>
                </c:pt>
                <c:pt idx="5675">
                  <c:v>58.16</c:v>
                </c:pt>
                <c:pt idx="5676">
                  <c:v>59.82</c:v>
                </c:pt>
                <c:pt idx="5677">
                  <c:v>60.32</c:v>
                </c:pt>
                <c:pt idx="5678">
                  <c:v>61.04</c:v>
                </c:pt>
                <c:pt idx="5679">
                  <c:v>63.14</c:v>
                </c:pt>
                <c:pt idx="5680">
                  <c:v>63.42</c:v>
                </c:pt>
                <c:pt idx="5681">
                  <c:v>62.79</c:v>
                </c:pt>
                <c:pt idx="5682">
                  <c:v>64.209999999999994</c:v>
                </c:pt>
                <c:pt idx="5683">
                  <c:v>63.5</c:v>
                </c:pt>
                <c:pt idx="5684">
                  <c:v>63.37</c:v>
                </c:pt>
                <c:pt idx="5685">
                  <c:v>63.94</c:v>
                </c:pt>
                <c:pt idx="5686">
                  <c:v>63.94</c:v>
                </c:pt>
                <c:pt idx="5687">
                  <c:v>63.92</c:v>
                </c:pt>
                <c:pt idx="5688">
                  <c:v>66.31</c:v>
                </c:pt>
                <c:pt idx="5689">
                  <c:v>65.73</c:v>
                </c:pt>
                <c:pt idx="5690">
                  <c:v>66.83</c:v>
                </c:pt>
                <c:pt idx="5691">
                  <c:v>68.349999999999994</c:v>
                </c:pt>
                <c:pt idx="5692">
                  <c:v>68.099999999999994</c:v>
                </c:pt>
                <c:pt idx="5693">
                  <c:v>67.06</c:v>
                </c:pt>
                <c:pt idx="5694">
                  <c:v>65.849999999999994</c:v>
                </c:pt>
                <c:pt idx="5695">
                  <c:v>66.260000000000005</c:v>
                </c:pt>
                <c:pt idx="5696">
                  <c:v>67.760000000000005</c:v>
                </c:pt>
                <c:pt idx="5697">
                  <c:v>68.349999999999994</c:v>
                </c:pt>
                <c:pt idx="5698">
                  <c:v>67.92</c:v>
                </c:pt>
                <c:pt idx="5699">
                  <c:v>66.56</c:v>
                </c:pt>
                <c:pt idx="5700">
                  <c:v>64.680000000000007</c:v>
                </c:pt>
                <c:pt idx="5701">
                  <c:v>65.37</c:v>
                </c:pt>
                <c:pt idx="5702">
                  <c:v>65.11</c:v>
                </c:pt>
                <c:pt idx="5703">
                  <c:v>63.09</c:v>
                </c:pt>
                <c:pt idx="5704">
                  <c:v>62.55</c:v>
                </c:pt>
                <c:pt idx="5705">
                  <c:v>62.62</c:v>
                </c:pt>
                <c:pt idx="5706">
                  <c:v>61.84</c:v>
                </c:pt>
                <c:pt idx="5707">
                  <c:v>61.24</c:v>
                </c:pt>
                <c:pt idx="5708">
                  <c:v>59.57</c:v>
                </c:pt>
                <c:pt idx="5709">
                  <c:v>57.65</c:v>
                </c:pt>
                <c:pt idx="5710">
                  <c:v>58.46</c:v>
                </c:pt>
                <c:pt idx="5711">
                  <c:v>59.88</c:v>
                </c:pt>
                <c:pt idx="5712">
                  <c:v>61.1</c:v>
                </c:pt>
                <c:pt idx="5713">
                  <c:v>61.01</c:v>
                </c:pt>
                <c:pt idx="5714">
                  <c:v>60.54</c:v>
                </c:pt>
                <c:pt idx="5715">
                  <c:v>62.91</c:v>
                </c:pt>
                <c:pt idx="5716">
                  <c:v>61</c:v>
                </c:pt>
                <c:pt idx="5717">
                  <c:v>61.41</c:v>
                </c:pt>
                <c:pt idx="5718">
                  <c:v>61.97</c:v>
                </c:pt>
                <c:pt idx="5719">
                  <c:v>63.36</c:v>
                </c:pt>
                <c:pt idx="5720">
                  <c:v>63.67</c:v>
                </c:pt>
                <c:pt idx="5721">
                  <c:v>62.41</c:v>
                </c:pt>
                <c:pt idx="5722">
                  <c:v>61.58</c:v>
                </c:pt>
                <c:pt idx="5723">
                  <c:v>60.02</c:v>
                </c:pt>
                <c:pt idx="5724">
                  <c:v>60.47</c:v>
                </c:pt>
                <c:pt idx="5725">
                  <c:v>59.96</c:v>
                </c:pt>
                <c:pt idx="5726">
                  <c:v>61.77</c:v>
                </c:pt>
                <c:pt idx="5727">
                  <c:v>63.1</c:v>
                </c:pt>
                <c:pt idx="5728">
                  <c:v>62.17</c:v>
                </c:pt>
                <c:pt idx="5729">
                  <c:v>63.58</c:v>
                </c:pt>
                <c:pt idx="5730">
                  <c:v>62.77</c:v>
                </c:pt>
                <c:pt idx="5731">
                  <c:v>60.42</c:v>
                </c:pt>
                <c:pt idx="5732">
                  <c:v>60.57</c:v>
                </c:pt>
                <c:pt idx="5733">
                  <c:v>61.77</c:v>
                </c:pt>
                <c:pt idx="5734">
                  <c:v>63.91</c:v>
                </c:pt>
                <c:pt idx="5735">
                  <c:v>64.260000000000005</c:v>
                </c:pt>
                <c:pt idx="5736">
                  <c:v>64.16</c:v>
                </c:pt>
                <c:pt idx="5737">
                  <c:v>66.069999999999993</c:v>
                </c:pt>
                <c:pt idx="5738">
                  <c:v>66.45</c:v>
                </c:pt>
                <c:pt idx="5739">
                  <c:v>67.150000000000006</c:v>
                </c:pt>
                <c:pt idx="5740">
                  <c:v>66.63</c:v>
                </c:pt>
                <c:pt idx="5741">
                  <c:v>66.739999999999995</c:v>
                </c:pt>
                <c:pt idx="5742">
                  <c:v>66.23</c:v>
                </c:pt>
                <c:pt idx="5743">
                  <c:v>67.069999999999993</c:v>
                </c:pt>
                <c:pt idx="5744">
                  <c:v>67.94</c:v>
                </c:pt>
                <c:pt idx="5745">
                  <c:v>67.39</c:v>
                </c:pt>
                <c:pt idx="5746">
                  <c:v>68.739999999999995</c:v>
                </c:pt>
                <c:pt idx="5747">
                  <c:v>68.98</c:v>
                </c:pt>
                <c:pt idx="5748">
                  <c:v>68.62</c:v>
                </c:pt>
                <c:pt idx="5749">
                  <c:v>69.319999999999993</c:v>
                </c:pt>
                <c:pt idx="5750">
                  <c:v>70.400000000000006</c:v>
                </c:pt>
                <c:pt idx="5751">
                  <c:v>71.349999999999994</c:v>
                </c:pt>
                <c:pt idx="5752">
                  <c:v>72.17</c:v>
                </c:pt>
                <c:pt idx="5753">
                  <c:v>71.95</c:v>
                </c:pt>
                <c:pt idx="5754">
                  <c:v>75.17</c:v>
                </c:pt>
                <c:pt idx="5755">
                  <c:v>73.33</c:v>
                </c:pt>
                <c:pt idx="5756">
                  <c:v>72.88</c:v>
                </c:pt>
                <c:pt idx="5757">
                  <c:v>71.930000000000007</c:v>
                </c:pt>
                <c:pt idx="5758">
                  <c:v>70.97</c:v>
                </c:pt>
                <c:pt idx="5759">
                  <c:v>71.88</c:v>
                </c:pt>
                <c:pt idx="5760">
                  <c:v>73.7</c:v>
                </c:pt>
                <c:pt idx="5761">
                  <c:v>74.61</c:v>
                </c:pt>
                <c:pt idx="5762">
                  <c:v>72.28</c:v>
                </c:pt>
                <c:pt idx="5763">
                  <c:v>69.94</c:v>
                </c:pt>
                <c:pt idx="5764">
                  <c:v>70.19</c:v>
                </c:pt>
                <c:pt idx="5765">
                  <c:v>69.77</c:v>
                </c:pt>
                <c:pt idx="5766">
                  <c:v>70.69</c:v>
                </c:pt>
                <c:pt idx="5767">
                  <c:v>72.13</c:v>
                </c:pt>
                <c:pt idx="5768">
                  <c:v>73.319999999999993</c:v>
                </c:pt>
                <c:pt idx="5769">
                  <c:v>72.040000000000006</c:v>
                </c:pt>
                <c:pt idx="5770">
                  <c:v>69.41</c:v>
                </c:pt>
                <c:pt idx="5771">
                  <c:v>69.53</c:v>
                </c:pt>
                <c:pt idx="5772">
                  <c:v>68.69</c:v>
                </c:pt>
                <c:pt idx="5773">
                  <c:v>69.45</c:v>
                </c:pt>
                <c:pt idx="5774">
                  <c:v>68.53</c:v>
                </c:pt>
                <c:pt idx="5775">
                  <c:v>69.23</c:v>
                </c:pt>
                <c:pt idx="5776">
                  <c:v>71.760000000000005</c:v>
                </c:pt>
                <c:pt idx="5777">
                  <c:v>69.86</c:v>
                </c:pt>
                <c:pt idx="5778">
                  <c:v>71.319999999999993</c:v>
                </c:pt>
                <c:pt idx="5779">
                  <c:v>71.37</c:v>
                </c:pt>
                <c:pt idx="5780">
                  <c:v>72.03</c:v>
                </c:pt>
                <c:pt idx="5781">
                  <c:v>71.290000000000006</c:v>
                </c:pt>
                <c:pt idx="5782">
                  <c:v>70.34</c:v>
                </c:pt>
                <c:pt idx="5783">
                  <c:v>72.33</c:v>
                </c:pt>
                <c:pt idx="5784">
                  <c:v>72.599999999999994</c:v>
                </c:pt>
                <c:pt idx="5785">
                  <c:v>72.5</c:v>
                </c:pt>
                <c:pt idx="5786">
                  <c:v>70.819999999999993</c:v>
                </c:pt>
                <c:pt idx="5787">
                  <c:v>70.349999999999994</c:v>
                </c:pt>
                <c:pt idx="5788">
                  <c:v>71.63</c:v>
                </c:pt>
                <c:pt idx="5789">
                  <c:v>70.36</c:v>
                </c:pt>
                <c:pt idx="5790">
                  <c:v>68.56</c:v>
                </c:pt>
                <c:pt idx="5791">
                  <c:v>69.14</c:v>
                </c:pt>
                <c:pt idx="5792">
                  <c:v>69.5</c:v>
                </c:pt>
                <c:pt idx="5793">
                  <c:v>69.88</c:v>
                </c:pt>
                <c:pt idx="5794">
                  <c:v>68.98</c:v>
                </c:pt>
                <c:pt idx="5795">
                  <c:v>68.94</c:v>
                </c:pt>
                <c:pt idx="5796">
                  <c:v>70.33</c:v>
                </c:pt>
                <c:pt idx="5797">
                  <c:v>70.84</c:v>
                </c:pt>
                <c:pt idx="5798">
                  <c:v>70.87</c:v>
                </c:pt>
                <c:pt idx="5799">
                  <c:v>71.8</c:v>
                </c:pt>
                <c:pt idx="5800">
                  <c:v>71.92</c:v>
                </c:pt>
                <c:pt idx="5801">
                  <c:v>72.19</c:v>
                </c:pt>
                <c:pt idx="5802">
                  <c:v>73.52</c:v>
                </c:pt>
                <c:pt idx="5803">
                  <c:v>73.930000000000007</c:v>
                </c:pt>
                <c:pt idx="5804">
                  <c:v>73.930000000000007</c:v>
                </c:pt>
                <c:pt idx="5805">
                  <c:v>75.19</c:v>
                </c:pt>
                <c:pt idx="5806">
                  <c:v>75.14</c:v>
                </c:pt>
                <c:pt idx="5807">
                  <c:v>74.09</c:v>
                </c:pt>
                <c:pt idx="5808">
                  <c:v>73.61</c:v>
                </c:pt>
                <c:pt idx="5809">
                  <c:v>74.16</c:v>
                </c:pt>
                <c:pt idx="5810">
                  <c:v>74.95</c:v>
                </c:pt>
                <c:pt idx="5811">
                  <c:v>76.7</c:v>
                </c:pt>
                <c:pt idx="5812">
                  <c:v>77.03</c:v>
                </c:pt>
                <c:pt idx="5813">
                  <c:v>75.3</c:v>
                </c:pt>
                <c:pt idx="5814">
                  <c:v>73.540000000000006</c:v>
                </c:pt>
                <c:pt idx="5815">
                  <c:v>72.66</c:v>
                </c:pt>
                <c:pt idx="5816">
                  <c:v>73.08</c:v>
                </c:pt>
                <c:pt idx="5817">
                  <c:v>74.430000000000007</c:v>
                </c:pt>
                <c:pt idx="5818">
                  <c:v>75.05</c:v>
                </c:pt>
                <c:pt idx="5819">
                  <c:v>73.75</c:v>
                </c:pt>
                <c:pt idx="5820">
                  <c:v>73.94</c:v>
                </c:pt>
                <c:pt idx="5821">
                  <c:v>74.540000000000006</c:v>
                </c:pt>
                <c:pt idx="5822">
                  <c:v>73.239999999999995</c:v>
                </c:pt>
                <c:pt idx="5823">
                  <c:v>74.400000000000006</c:v>
                </c:pt>
                <c:pt idx="5824">
                  <c:v>74.91</c:v>
                </c:pt>
                <c:pt idx="5825">
                  <c:v>75.81</c:v>
                </c:pt>
                <c:pt idx="5826">
                  <c:v>75.459999999999994</c:v>
                </c:pt>
                <c:pt idx="5827">
                  <c:v>74.760000000000005</c:v>
                </c:pt>
                <c:pt idx="5828">
                  <c:v>76.98</c:v>
                </c:pt>
                <c:pt idx="5829">
                  <c:v>76.31</c:v>
                </c:pt>
                <c:pt idx="5830">
                  <c:v>76.349999999999994</c:v>
                </c:pt>
                <c:pt idx="5831">
                  <c:v>74</c:v>
                </c:pt>
                <c:pt idx="5832">
                  <c:v>74.349999999999994</c:v>
                </c:pt>
                <c:pt idx="5833">
                  <c:v>73.53</c:v>
                </c:pt>
                <c:pt idx="5834">
                  <c:v>73.05</c:v>
                </c:pt>
                <c:pt idx="5835">
                  <c:v>71.89</c:v>
                </c:pt>
                <c:pt idx="5836">
                  <c:v>70.06</c:v>
                </c:pt>
                <c:pt idx="5837">
                  <c:v>71.14</c:v>
                </c:pt>
                <c:pt idx="5838">
                  <c:v>72.45</c:v>
                </c:pt>
                <c:pt idx="5839">
                  <c:v>72.63</c:v>
                </c:pt>
                <c:pt idx="5840">
                  <c:v>71.760000000000005</c:v>
                </c:pt>
                <c:pt idx="5841">
                  <c:v>72.36</c:v>
                </c:pt>
                <c:pt idx="5842">
                  <c:v>72.510000000000005</c:v>
                </c:pt>
                <c:pt idx="5843">
                  <c:v>70.61</c:v>
                </c:pt>
                <c:pt idx="5844">
                  <c:v>69.709999999999994</c:v>
                </c:pt>
                <c:pt idx="5845">
                  <c:v>70.03</c:v>
                </c:pt>
                <c:pt idx="5846">
                  <c:v>70.260000000000005</c:v>
                </c:pt>
                <c:pt idx="5847">
                  <c:v>69.19</c:v>
                </c:pt>
                <c:pt idx="5848">
                  <c:v>68.599999999999994</c:v>
                </c:pt>
                <c:pt idx="5849">
                  <c:v>67.5</c:v>
                </c:pt>
                <c:pt idx="5850">
                  <c:v>67.319999999999993</c:v>
                </c:pt>
                <c:pt idx="5851">
                  <c:v>66.25</c:v>
                </c:pt>
                <c:pt idx="5852">
                  <c:v>65.61</c:v>
                </c:pt>
                <c:pt idx="5853">
                  <c:v>63.76</c:v>
                </c:pt>
                <c:pt idx="5854">
                  <c:v>63.97</c:v>
                </c:pt>
                <c:pt idx="5855">
                  <c:v>63.22</c:v>
                </c:pt>
                <c:pt idx="5856">
                  <c:v>63.33</c:v>
                </c:pt>
                <c:pt idx="5857">
                  <c:v>63.8</c:v>
                </c:pt>
                <c:pt idx="5858">
                  <c:v>61.66</c:v>
                </c:pt>
                <c:pt idx="5859">
                  <c:v>60.46</c:v>
                </c:pt>
                <c:pt idx="5860">
                  <c:v>61.59</c:v>
                </c:pt>
                <c:pt idx="5861">
                  <c:v>60.55</c:v>
                </c:pt>
                <c:pt idx="5862">
                  <c:v>61.45</c:v>
                </c:pt>
                <c:pt idx="5863">
                  <c:v>61.01</c:v>
                </c:pt>
                <c:pt idx="5864">
                  <c:v>62.96</c:v>
                </c:pt>
                <c:pt idx="5865">
                  <c:v>62.76</c:v>
                </c:pt>
                <c:pt idx="5866">
                  <c:v>62.91</c:v>
                </c:pt>
                <c:pt idx="5867">
                  <c:v>61.03</c:v>
                </c:pt>
                <c:pt idx="5868">
                  <c:v>58.68</c:v>
                </c:pt>
                <c:pt idx="5869">
                  <c:v>59.41</c:v>
                </c:pt>
                <c:pt idx="5870">
                  <c:v>60.03</c:v>
                </c:pt>
                <c:pt idx="5871">
                  <c:v>59.76</c:v>
                </c:pt>
                <c:pt idx="5872">
                  <c:v>59.96</c:v>
                </c:pt>
                <c:pt idx="5873">
                  <c:v>58.52</c:v>
                </c:pt>
                <c:pt idx="5874">
                  <c:v>57.59</c:v>
                </c:pt>
                <c:pt idx="5875">
                  <c:v>57.86</c:v>
                </c:pt>
                <c:pt idx="5876">
                  <c:v>58.57</c:v>
                </c:pt>
                <c:pt idx="5877">
                  <c:v>59.94</c:v>
                </c:pt>
                <c:pt idx="5878">
                  <c:v>58.93</c:v>
                </c:pt>
                <c:pt idx="5879">
                  <c:v>57.65</c:v>
                </c:pt>
                <c:pt idx="5880">
                  <c:v>58.5</c:v>
                </c:pt>
                <c:pt idx="5881">
                  <c:v>56.82</c:v>
                </c:pt>
                <c:pt idx="5882">
                  <c:v>58.81</c:v>
                </c:pt>
                <c:pt idx="5883">
                  <c:v>59.35</c:v>
                </c:pt>
                <c:pt idx="5884">
                  <c:v>61.4</c:v>
                </c:pt>
                <c:pt idx="5885">
                  <c:v>60.36</c:v>
                </c:pt>
                <c:pt idx="5886">
                  <c:v>60.75</c:v>
                </c:pt>
                <c:pt idx="5887">
                  <c:v>58.36</c:v>
                </c:pt>
                <c:pt idx="5888">
                  <c:v>58.73</c:v>
                </c:pt>
                <c:pt idx="5889">
                  <c:v>58.71</c:v>
                </c:pt>
                <c:pt idx="5890">
                  <c:v>57.88</c:v>
                </c:pt>
                <c:pt idx="5891">
                  <c:v>59.14</c:v>
                </c:pt>
                <c:pt idx="5892">
                  <c:v>60.02</c:v>
                </c:pt>
                <c:pt idx="5893">
                  <c:v>58.93</c:v>
                </c:pt>
                <c:pt idx="5894">
                  <c:v>59.83</c:v>
                </c:pt>
                <c:pt idx="5895">
                  <c:v>61.16</c:v>
                </c:pt>
                <c:pt idx="5896">
                  <c:v>59.59</c:v>
                </c:pt>
                <c:pt idx="5897">
                  <c:v>58.58</c:v>
                </c:pt>
                <c:pt idx="5898">
                  <c:v>58.28</c:v>
                </c:pt>
                <c:pt idx="5899">
                  <c:v>58.76</c:v>
                </c:pt>
                <c:pt idx="5900">
                  <c:v>56.26</c:v>
                </c:pt>
                <c:pt idx="5901">
                  <c:v>55.81</c:v>
                </c:pt>
                <c:pt idx="5902">
                  <c:v>58.8</c:v>
                </c:pt>
                <c:pt idx="5903">
                  <c:v>60.17</c:v>
                </c:pt>
                <c:pt idx="5904">
                  <c:v>59.24</c:v>
                </c:pt>
                <c:pt idx="5905">
                  <c:v>59.24</c:v>
                </c:pt>
                <c:pt idx="5906">
                  <c:v>60.32</c:v>
                </c:pt>
                <c:pt idx="5907">
                  <c:v>60.99</c:v>
                </c:pt>
                <c:pt idx="5908">
                  <c:v>62.46</c:v>
                </c:pt>
                <c:pt idx="5909">
                  <c:v>63.13</c:v>
                </c:pt>
                <c:pt idx="5910">
                  <c:v>63.43</c:v>
                </c:pt>
                <c:pt idx="5911">
                  <c:v>62.44</c:v>
                </c:pt>
                <c:pt idx="5912">
                  <c:v>62.43</c:v>
                </c:pt>
                <c:pt idx="5913">
                  <c:v>62.19</c:v>
                </c:pt>
                <c:pt idx="5914">
                  <c:v>62.49</c:v>
                </c:pt>
                <c:pt idx="5915">
                  <c:v>62.03</c:v>
                </c:pt>
                <c:pt idx="5916">
                  <c:v>61.22</c:v>
                </c:pt>
                <c:pt idx="5917">
                  <c:v>61.02</c:v>
                </c:pt>
                <c:pt idx="5918">
                  <c:v>61.37</c:v>
                </c:pt>
                <c:pt idx="5919">
                  <c:v>62.51</c:v>
                </c:pt>
                <c:pt idx="5920">
                  <c:v>63.43</c:v>
                </c:pt>
                <c:pt idx="5921">
                  <c:v>62.21</c:v>
                </c:pt>
                <c:pt idx="5922">
                  <c:v>63.15</c:v>
                </c:pt>
                <c:pt idx="5923">
                  <c:v>63.72</c:v>
                </c:pt>
                <c:pt idx="5924">
                  <c:v>62.66</c:v>
                </c:pt>
                <c:pt idx="5925">
                  <c:v>62.41</c:v>
                </c:pt>
                <c:pt idx="5926">
                  <c:v>61.1</c:v>
                </c:pt>
                <c:pt idx="5927">
                  <c:v>60.34</c:v>
                </c:pt>
                <c:pt idx="5928">
                  <c:v>60.53</c:v>
                </c:pt>
                <c:pt idx="5929">
                  <c:v>61.05</c:v>
                </c:pt>
                <c:pt idx="5930">
                  <c:v>61.05</c:v>
                </c:pt>
                <c:pt idx="5931">
                  <c:v>58.32</c:v>
                </c:pt>
                <c:pt idx="5932">
                  <c:v>55.59</c:v>
                </c:pt>
                <c:pt idx="5933">
                  <c:v>56.31</c:v>
                </c:pt>
                <c:pt idx="5934">
                  <c:v>56.09</c:v>
                </c:pt>
                <c:pt idx="5935">
                  <c:v>55.64</c:v>
                </c:pt>
                <c:pt idx="5936">
                  <c:v>54.02</c:v>
                </c:pt>
                <c:pt idx="5937">
                  <c:v>51.88</c:v>
                </c:pt>
                <c:pt idx="5938">
                  <c:v>52.99</c:v>
                </c:pt>
                <c:pt idx="5939">
                  <c:v>51.21</c:v>
                </c:pt>
                <c:pt idx="5940">
                  <c:v>52.24</c:v>
                </c:pt>
                <c:pt idx="5941">
                  <c:v>50.48</c:v>
                </c:pt>
                <c:pt idx="5942">
                  <c:v>51.99</c:v>
                </c:pt>
                <c:pt idx="5943">
                  <c:v>51.13</c:v>
                </c:pt>
                <c:pt idx="5944">
                  <c:v>55.04</c:v>
                </c:pt>
                <c:pt idx="5945">
                  <c:v>55.37</c:v>
                </c:pt>
                <c:pt idx="5946">
                  <c:v>54.23</c:v>
                </c:pt>
                <c:pt idx="5947">
                  <c:v>55.42</c:v>
                </c:pt>
                <c:pt idx="5948">
                  <c:v>54.01</c:v>
                </c:pt>
                <c:pt idx="5949">
                  <c:v>56.97</c:v>
                </c:pt>
                <c:pt idx="5950">
                  <c:v>58.14</c:v>
                </c:pt>
                <c:pt idx="5951">
                  <c:v>57.3</c:v>
                </c:pt>
                <c:pt idx="5952">
                  <c:v>59.02</c:v>
                </c:pt>
                <c:pt idx="5953">
                  <c:v>58.74</c:v>
                </c:pt>
                <c:pt idx="5954">
                  <c:v>58.88</c:v>
                </c:pt>
                <c:pt idx="5955">
                  <c:v>57.71</c:v>
                </c:pt>
                <c:pt idx="5956">
                  <c:v>59.71</c:v>
                </c:pt>
                <c:pt idx="5957">
                  <c:v>59.89</c:v>
                </c:pt>
                <c:pt idx="5958">
                  <c:v>57.81</c:v>
                </c:pt>
                <c:pt idx="5959">
                  <c:v>59.06</c:v>
                </c:pt>
                <c:pt idx="5960">
                  <c:v>58</c:v>
                </c:pt>
                <c:pt idx="5961">
                  <c:v>57.99</c:v>
                </c:pt>
                <c:pt idx="5962">
                  <c:v>59.39</c:v>
                </c:pt>
                <c:pt idx="5963">
                  <c:v>58.07</c:v>
                </c:pt>
                <c:pt idx="5964">
                  <c:v>60.07</c:v>
                </c:pt>
                <c:pt idx="5965">
                  <c:v>60.95</c:v>
                </c:pt>
                <c:pt idx="5966">
                  <c:v>61.14</c:v>
                </c:pt>
                <c:pt idx="5967">
                  <c:v>61.39</c:v>
                </c:pt>
                <c:pt idx="5968">
                  <c:v>61.46</c:v>
                </c:pt>
                <c:pt idx="5969">
                  <c:v>61.79</c:v>
                </c:pt>
                <c:pt idx="5970">
                  <c:v>62</c:v>
                </c:pt>
                <c:pt idx="5971">
                  <c:v>61.64</c:v>
                </c:pt>
                <c:pt idx="5972">
                  <c:v>60.07</c:v>
                </c:pt>
                <c:pt idx="5973">
                  <c:v>60.69</c:v>
                </c:pt>
                <c:pt idx="5974">
                  <c:v>61.82</c:v>
                </c:pt>
                <c:pt idx="5975">
                  <c:v>61.64</c:v>
                </c:pt>
                <c:pt idx="5976">
                  <c:v>60.05</c:v>
                </c:pt>
                <c:pt idx="5977">
                  <c:v>58.91</c:v>
                </c:pt>
                <c:pt idx="5978">
                  <c:v>57.93</c:v>
                </c:pt>
                <c:pt idx="5979">
                  <c:v>58.16</c:v>
                </c:pt>
                <c:pt idx="5980">
                  <c:v>57.55</c:v>
                </c:pt>
                <c:pt idx="5981">
                  <c:v>57.11</c:v>
                </c:pt>
                <c:pt idx="5982">
                  <c:v>56.59</c:v>
                </c:pt>
                <c:pt idx="5983">
                  <c:v>56.73</c:v>
                </c:pt>
                <c:pt idx="5984">
                  <c:v>59.61</c:v>
                </c:pt>
                <c:pt idx="5985">
                  <c:v>61.69</c:v>
                </c:pt>
                <c:pt idx="5986">
                  <c:v>62.28</c:v>
                </c:pt>
                <c:pt idx="5987">
                  <c:v>62.91</c:v>
                </c:pt>
                <c:pt idx="5988">
                  <c:v>62.93</c:v>
                </c:pt>
                <c:pt idx="5989">
                  <c:v>64.08</c:v>
                </c:pt>
                <c:pt idx="5990">
                  <c:v>66.03</c:v>
                </c:pt>
                <c:pt idx="5991">
                  <c:v>65.87</c:v>
                </c:pt>
                <c:pt idx="5992">
                  <c:v>65.94</c:v>
                </c:pt>
                <c:pt idx="5993">
                  <c:v>64.64</c:v>
                </c:pt>
                <c:pt idx="5994">
                  <c:v>64.38</c:v>
                </c:pt>
                <c:pt idx="5995">
                  <c:v>64.28</c:v>
                </c:pt>
                <c:pt idx="5996">
                  <c:v>61.51</c:v>
                </c:pt>
                <c:pt idx="5997">
                  <c:v>61.89</c:v>
                </c:pt>
                <c:pt idx="5998">
                  <c:v>62.01</c:v>
                </c:pt>
                <c:pt idx="5999">
                  <c:v>63.85</c:v>
                </c:pt>
                <c:pt idx="6000">
                  <c:v>63.63</c:v>
                </c:pt>
                <c:pt idx="6001">
                  <c:v>63.61</c:v>
                </c:pt>
                <c:pt idx="6002">
                  <c:v>63.1</c:v>
                </c:pt>
                <c:pt idx="6003">
                  <c:v>63.13</c:v>
                </c:pt>
                <c:pt idx="6004">
                  <c:v>61.83</c:v>
                </c:pt>
                <c:pt idx="6005">
                  <c:v>63.38</c:v>
                </c:pt>
                <c:pt idx="6006">
                  <c:v>65.89</c:v>
                </c:pt>
                <c:pt idx="6007">
                  <c:v>64.58</c:v>
                </c:pt>
                <c:pt idx="6008">
                  <c:v>65.84</c:v>
                </c:pt>
                <c:pt idx="6009">
                  <c:v>65.06</c:v>
                </c:pt>
                <c:pt idx="6010">
                  <c:v>66.459999999999994</c:v>
                </c:pt>
                <c:pt idx="6011">
                  <c:v>65.709999999999994</c:v>
                </c:pt>
                <c:pt idx="6012">
                  <c:v>64.400000000000006</c:v>
                </c:pt>
                <c:pt idx="6013">
                  <c:v>63.68</c:v>
                </c:pt>
                <c:pt idx="6014">
                  <c:v>63.19</c:v>
                </c:pt>
                <c:pt idx="6015">
                  <c:v>61.93</c:v>
                </c:pt>
                <c:pt idx="6016">
                  <c:v>61.47</c:v>
                </c:pt>
                <c:pt idx="6017">
                  <c:v>62.26</c:v>
                </c:pt>
                <c:pt idx="6018">
                  <c:v>61.55</c:v>
                </c:pt>
                <c:pt idx="6019">
                  <c:v>61.81</c:v>
                </c:pt>
                <c:pt idx="6020">
                  <c:v>62.37</c:v>
                </c:pt>
                <c:pt idx="6021">
                  <c:v>62.46</c:v>
                </c:pt>
                <c:pt idx="6022">
                  <c:v>63.17</c:v>
                </c:pt>
                <c:pt idx="6023">
                  <c:v>62.55</c:v>
                </c:pt>
                <c:pt idx="6024">
                  <c:v>64.86</c:v>
                </c:pt>
                <c:pt idx="6025">
                  <c:v>64.94</c:v>
                </c:pt>
                <c:pt idx="6026">
                  <c:v>66.27</c:v>
                </c:pt>
                <c:pt idx="6027">
                  <c:v>64.97</c:v>
                </c:pt>
                <c:pt idx="6028">
                  <c:v>65.77</c:v>
                </c:pt>
                <c:pt idx="6029">
                  <c:v>64.180000000000007</c:v>
                </c:pt>
                <c:pt idx="6030">
                  <c:v>65.2</c:v>
                </c:pt>
                <c:pt idx="6031">
                  <c:v>63.15</c:v>
                </c:pt>
                <c:pt idx="6032">
                  <c:v>63.49</c:v>
                </c:pt>
                <c:pt idx="6033">
                  <c:v>64.010000000000005</c:v>
                </c:pt>
                <c:pt idx="6034">
                  <c:v>65.08</c:v>
                </c:pt>
                <c:pt idx="6035">
                  <c:v>66.209999999999994</c:v>
                </c:pt>
                <c:pt idx="6036">
                  <c:v>65.61</c:v>
                </c:pt>
                <c:pt idx="6037">
                  <c:v>65.959999999999994</c:v>
                </c:pt>
                <c:pt idx="6038">
                  <c:v>66.930000000000007</c:v>
                </c:pt>
                <c:pt idx="6039">
                  <c:v>64.760000000000005</c:v>
                </c:pt>
                <c:pt idx="6040">
                  <c:v>65.97</c:v>
                </c:pt>
                <c:pt idx="6041">
                  <c:v>65.349999999999994</c:v>
                </c:pt>
                <c:pt idx="6042">
                  <c:v>66.260000000000005</c:v>
                </c:pt>
                <c:pt idx="6043">
                  <c:v>67.650000000000006</c:v>
                </c:pt>
                <c:pt idx="6044">
                  <c:v>68</c:v>
                </c:pt>
                <c:pt idx="6045">
                  <c:v>69.09</c:v>
                </c:pt>
                <c:pt idx="6046">
                  <c:v>69.099999999999994</c:v>
                </c:pt>
                <c:pt idx="6047">
                  <c:v>68.19</c:v>
                </c:pt>
                <c:pt idx="6048">
                  <c:v>68.650000000000006</c:v>
                </c:pt>
                <c:pt idx="6049">
                  <c:v>69.14</c:v>
                </c:pt>
                <c:pt idx="6050">
                  <c:v>69.180000000000007</c:v>
                </c:pt>
                <c:pt idx="6051">
                  <c:v>67.77</c:v>
                </c:pt>
                <c:pt idx="6052">
                  <c:v>68.97</c:v>
                </c:pt>
                <c:pt idx="6053">
                  <c:v>69.569999999999993</c:v>
                </c:pt>
                <c:pt idx="6054">
                  <c:v>70.680000000000007</c:v>
                </c:pt>
                <c:pt idx="6055">
                  <c:v>71.09</c:v>
                </c:pt>
                <c:pt idx="6056">
                  <c:v>71.41</c:v>
                </c:pt>
                <c:pt idx="6057">
                  <c:v>71.81</c:v>
                </c:pt>
                <c:pt idx="6058">
                  <c:v>72.81</c:v>
                </c:pt>
                <c:pt idx="6059">
                  <c:v>72.19</c:v>
                </c:pt>
                <c:pt idx="6060">
                  <c:v>72.81</c:v>
                </c:pt>
                <c:pt idx="6061">
                  <c:v>72.56</c:v>
                </c:pt>
                <c:pt idx="6062">
                  <c:v>72.5</c:v>
                </c:pt>
                <c:pt idx="6063">
                  <c:v>73.930000000000007</c:v>
                </c:pt>
                <c:pt idx="6064">
                  <c:v>74.150000000000006</c:v>
                </c:pt>
                <c:pt idx="6065">
                  <c:v>74.02</c:v>
                </c:pt>
                <c:pt idx="6066">
                  <c:v>75.05</c:v>
                </c:pt>
                <c:pt idx="6067">
                  <c:v>75.92</c:v>
                </c:pt>
                <c:pt idx="6068">
                  <c:v>75.569999999999993</c:v>
                </c:pt>
                <c:pt idx="6069">
                  <c:v>74.89</c:v>
                </c:pt>
                <c:pt idx="6070">
                  <c:v>73.56</c:v>
                </c:pt>
                <c:pt idx="6071">
                  <c:v>75.88</c:v>
                </c:pt>
                <c:pt idx="6072">
                  <c:v>74.95</c:v>
                </c:pt>
                <c:pt idx="6073">
                  <c:v>77.02</c:v>
                </c:pt>
                <c:pt idx="6074">
                  <c:v>76.83</c:v>
                </c:pt>
                <c:pt idx="6075">
                  <c:v>78.209999999999994</c:v>
                </c:pt>
                <c:pt idx="6076">
                  <c:v>76.53</c:v>
                </c:pt>
                <c:pt idx="6077">
                  <c:v>76.86</c:v>
                </c:pt>
                <c:pt idx="6078">
                  <c:v>75.48</c:v>
                </c:pt>
                <c:pt idx="6079">
                  <c:v>72.06</c:v>
                </c:pt>
                <c:pt idx="6080">
                  <c:v>72.42</c:v>
                </c:pt>
                <c:pt idx="6081">
                  <c:v>72.150000000000006</c:v>
                </c:pt>
                <c:pt idx="6082">
                  <c:v>71.59</c:v>
                </c:pt>
                <c:pt idx="6083">
                  <c:v>71.47</c:v>
                </c:pt>
                <c:pt idx="6084">
                  <c:v>71.62</c:v>
                </c:pt>
                <c:pt idx="6085">
                  <c:v>72.38</c:v>
                </c:pt>
                <c:pt idx="6086">
                  <c:v>73.33</c:v>
                </c:pt>
                <c:pt idx="6087">
                  <c:v>71</c:v>
                </c:pt>
                <c:pt idx="6088">
                  <c:v>71.98</c:v>
                </c:pt>
                <c:pt idx="6089">
                  <c:v>71.12</c:v>
                </c:pt>
                <c:pt idx="6090">
                  <c:v>69.47</c:v>
                </c:pt>
                <c:pt idx="6091">
                  <c:v>69.260000000000005</c:v>
                </c:pt>
                <c:pt idx="6092">
                  <c:v>69.83</c:v>
                </c:pt>
                <c:pt idx="6093">
                  <c:v>71.09</c:v>
                </c:pt>
                <c:pt idx="6094">
                  <c:v>71.97</c:v>
                </c:pt>
                <c:pt idx="6095">
                  <c:v>71.73</c:v>
                </c:pt>
                <c:pt idx="6096">
                  <c:v>73.510000000000005</c:v>
                </c:pt>
                <c:pt idx="6097">
                  <c:v>73.36</c:v>
                </c:pt>
                <c:pt idx="6098">
                  <c:v>74.040000000000006</c:v>
                </c:pt>
                <c:pt idx="6099">
                  <c:v>75.08</c:v>
                </c:pt>
                <c:pt idx="6100">
                  <c:v>75.73</c:v>
                </c:pt>
                <c:pt idx="6101">
                  <c:v>76.3</c:v>
                </c:pt>
                <c:pt idx="6102">
                  <c:v>76.7</c:v>
                </c:pt>
                <c:pt idx="6103">
                  <c:v>77.489999999999995</c:v>
                </c:pt>
                <c:pt idx="6104">
                  <c:v>78.23</c:v>
                </c:pt>
                <c:pt idx="6105">
                  <c:v>79.91</c:v>
                </c:pt>
                <c:pt idx="6106">
                  <c:v>80.09</c:v>
                </c:pt>
                <c:pt idx="6107">
                  <c:v>79.099999999999994</c:v>
                </c:pt>
                <c:pt idx="6108">
                  <c:v>80.569999999999993</c:v>
                </c:pt>
                <c:pt idx="6109">
                  <c:v>81.510000000000005</c:v>
                </c:pt>
                <c:pt idx="6110">
                  <c:v>81.93</c:v>
                </c:pt>
                <c:pt idx="6111">
                  <c:v>83.32</c:v>
                </c:pt>
                <c:pt idx="6112">
                  <c:v>81.62</c:v>
                </c:pt>
                <c:pt idx="6113">
                  <c:v>80.95</c:v>
                </c:pt>
                <c:pt idx="6114">
                  <c:v>79.53</c:v>
                </c:pt>
                <c:pt idx="6115">
                  <c:v>80.3</c:v>
                </c:pt>
                <c:pt idx="6116">
                  <c:v>82.88</c:v>
                </c:pt>
                <c:pt idx="6117">
                  <c:v>81.66</c:v>
                </c:pt>
                <c:pt idx="6118">
                  <c:v>80.239999999999995</c:v>
                </c:pt>
                <c:pt idx="6119">
                  <c:v>80.05</c:v>
                </c:pt>
                <c:pt idx="6120">
                  <c:v>79.94</c:v>
                </c:pt>
                <c:pt idx="6121">
                  <c:v>81.44</c:v>
                </c:pt>
                <c:pt idx="6122">
                  <c:v>81.22</c:v>
                </c:pt>
                <c:pt idx="6123">
                  <c:v>79.02</c:v>
                </c:pt>
                <c:pt idx="6124">
                  <c:v>80.260000000000005</c:v>
                </c:pt>
                <c:pt idx="6125">
                  <c:v>81.3</c:v>
                </c:pt>
                <c:pt idx="6126">
                  <c:v>83.08</c:v>
                </c:pt>
                <c:pt idx="6127">
                  <c:v>83.69</c:v>
                </c:pt>
                <c:pt idx="6128">
                  <c:v>86.13</c:v>
                </c:pt>
                <c:pt idx="6129">
                  <c:v>87.61</c:v>
                </c:pt>
                <c:pt idx="6130">
                  <c:v>87.4</c:v>
                </c:pt>
                <c:pt idx="6131">
                  <c:v>89.47</c:v>
                </c:pt>
                <c:pt idx="6132">
                  <c:v>88.6</c:v>
                </c:pt>
                <c:pt idx="6133">
                  <c:v>87.56</c:v>
                </c:pt>
                <c:pt idx="6134">
                  <c:v>85.27</c:v>
                </c:pt>
                <c:pt idx="6135">
                  <c:v>87.1</c:v>
                </c:pt>
                <c:pt idx="6136">
                  <c:v>90.46</c:v>
                </c:pt>
                <c:pt idx="6137">
                  <c:v>91.86</c:v>
                </c:pt>
                <c:pt idx="6138">
                  <c:v>93.53</c:v>
                </c:pt>
                <c:pt idx="6139">
                  <c:v>90.38</c:v>
                </c:pt>
                <c:pt idx="6140">
                  <c:v>94.53</c:v>
                </c:pt>
                <c:pt idx="6141">
                  <c:v>93.49</c:v>
                </c:pt>
                <c:pt idx="6142">
                  <c:v>95.93</c:v>
                </c:pt>
                <c:pt idx="6143">
                  <c:v>93.98</c:v>
                </c:pt>
                <c:pt idx="6144">
                  <c:v>96.7</c:v>
                </c:pt>
                <c:pt idx="6145">
                  <c:v>96.37</c:v>
                </c:pt>
                <c:pt idx="6146">
                  <c:v>95.46</c:v>
                </c:pt>
                <c:pt idx="6147">
                  <c:v>96.32</c:v>
                </c:pt>
                <c:pt idx="6148">
                  <c:v>94.62</c:v>
                </c:pt>
                <c:pt idx="6149">
                  <c:v>91.17</c:v>
                </c:pt>
                <c:pt idx="6150">
                  <c:v>94.09</c:v>
                </c:pt>
                <c:pt idx="6151">
                  <c:v>93.43</c:v>
                </c:pt>
                <c:pt idx="6152">
                  <c:v>95.1</c:v>
                </c:pt>
                <c:pt idx="6153">
                  <c:v>94.64</c:v>
                </c:pt>
                <c:pt idx="6154">
                  <c:v>98.03</c:v>
                </c:pt>
                <c:pt idx="6155">
                  <c:v>97.29</c:v>
                </c:pt>
                <c:pt idx="6156">
                  <c:v>98.18</c:v>
                </c:pt>
                <c:pt idx="6157">
                  <c:v>97.7</c:v>
                </c:pt>
                <c:pt idx="6158">
                  <c:v>94.42</c:v>
                </c:pt>
                <c:pt idx="6159">
                  <c:v>90.62</c:v>
                </c:pt>
                <c:pt idx="6160">
                  <c:v>91.01</c:v>
                </c:pt>
                <c:pt idx="6161">
                  <c:v>88.71</c:v>
                </c:pt>
                <c:pt idx="6162">
                  <c:v>89.31</c:v>
                </c:pt>
                <c:pt idx="6163">
                  <c:v>88.32</c:v>
                </c:pt>
                <c:pt idx="6164">
                  <c:v>87.49</c:v>
                </c:pt>
                <c:pt idx="6165">
                  <c:v>90.23</c:v>
                </c:pt>
                <c:pt idx="6166">
                  <c:v>88.28</c:v>
                </c:pt>
                <c:pt idx="6167">
                  <c:v>87.86</c:v>
                </c:pt>
                <c:pt idx="6168">
                  <c:v>90.02</c:v>
                </c:pt>
                <c:pt idx="6169">
                  <c:v>94.39</c:v>
                </c:pt>
                <c:pt idx="6170">
                  <c:v>92.25</c:v>
                </c:pt>
                <c:pt idx="6171">
                  <c:v>91.27</c:v>
                </c:pt>
                <c:pt idx="6172">
                  <c:v>90.63</c:v>
                </c:pt>
                <c:pt idx="6173">
                  <c:v>90.49</c:v>
                </c:pt>
                <c:pt idx="6174">
                  <c:v>91.24</c:v>
                </c:pt>
                <c:pt idx="6175">
                  <c:v>91.06</c:v>
                </c:pt>
                <c:pt idx="6176">
                  <c:v>93.31</c:v>
                </c:pt>
                <c:pt idx="6177">
                  <c:v>94.13</c:v>
                </c:pt>
                <c:pt idx="6178">
                  <c:v>95.97</c:v>
                </c:pt>
                <c:pt idx="6179">
                  <c:v>96.62</c:v>
                </c:pt>
                <c:pt idx="6180">
                  <c:v>96</c:v>
                </c:pt>
                <c:pt idx="6181">
                  <c:v>95.98</c:v>
                </c:pt>
                <c:pt idx="6182">
                  <c:v>99.62</c:v>
                </c:pt>
                <c:pt idx="6183">
                  <c:v>99.18</c:v>
                </c:pt>
                <c:pt idx="6184">
                  <c:v>97.91</c:v>
                </c:pt>
                <c:pt idx="6185">
                  <c:v>95.09</c:v>
                </c:pt>
                <c:pt idx="6186">
                  <c:v>96.33</c:v>
                </c:pt>
                <c:pt idx="6187">
                  <c:v>95.67</c:v>
                </c:pt>
                <c:pt idx="6188">
                  <c:v>93.71</c:v>
                </c:pt>
                <c:pt idx="6189">
                  <c:v>92.69</c:v>
                </c:pt>
                <c:pt idx="6190">
                  <c:v>94.2</c:v>
                </c:pt>
                <c:pt idx="6191">
                  <c:v>91.9</c:v>
                </c:pt>
                <c:pt idx="6192">
                  <c:v>90.84</c:v>
                </c:pt>
                <c:pt idx="6193">
                  <c:v>90.13</c:v>
                </c:pt>
                <c:pt idx="6194">
                  <c:v>90.57</c:v>
                </c:pt>
                <c:pt idx="6195">
                  <c:v>89.85</c:v>
                </c:pt>
                <c:pt idx="6196">
                  <c:v>86.99</c:v>
                </c:pt>
                <c:pt idx="6197">
                  <c:v>89.41</c:v>
                </c:pt>
                <c:pt idx="6198">
                  <c:v>90.71</c:v>
                </c:pt>
                <c:pt idx="6199">
                  <c:v>90.99</c:v>
                </c:pt>
                <c:pt idx="6200">
                  <c:v>91.64</c:v>
                </c:pt>
                <c:pt idx="6201">
                  <c:v>92.33</c:v>
                </c:pt>
                <c:pt idx="6202">
                  <c:v>91.75</c:v>
                </c:pt>
                <c:pt idx="6203">
                  <c:v>88.96</c:v>
                </c:pt>
                <c:pt idx="6204">
                  <c:v>90.02</c:v>
                </c:pt>
                <c:pt idx="6205">
                  <c:v>88.41</c:v>
                </c:pt>
                <c:pt idx="6206">
                  <c:v>87.14</c:v>
                </c:pt>
                <c:pt idx="6207">
                  <c:v>88.11</c:v>
                </c:pt>
                <c:pt idx="6208">
                  <c:v>91.77</c:v>
                </c:pt>
                <c:pt idx="6209">
                  <c:v>93.59</c:v>
                </c:pt>
                <c:pt idx="6210">
                  <c:v>92.78</c:v>
                </c:pt>
                <c:pt idx="6211">
                  <c:v>93.27</c:v>
                </c:pt>
                <c:pt idx="6212">
                  <c:v>95.46</c:v>
                </c:pt>
                <c:pt idx="6213">
                  <c:v>95.5</c:v>
                </c:pt>
                <c:pt idx="6214">
                  <c:v>100.01</c:v>
                </c:pt>
                <c:pt idx="6215">
                  <c:v>100.74</c:v>
                </c:pt>
                <c:pt idx="6216">
                  <c:v>98.23</c:v>
                </c:pt>
                <c:pt idx="6217">
                  <c:v>98.81</c:v>
                </c:pt>
                <c:pt idx="6218">
                  <c:v>99.23</c:v>
                </c:pt>
                <c:pt idx="6219">
                  <c:v>100.88</c:v>
                </c:pt>
                <c:pt idx="6220">
                  <c:v>99.64</c:v>
                </c:pt>
                <c:pt idx="6221">
                  <c:v>102.59</c:v>
                </c:pt>
                <c:pt idx="6222">
                  <c:v>101.84</c:v>
                </c:pt>
                <c:pt idx="6223">
                  <c:v>102.45</c:v>
                </c:pt>
                <c:pt idx="6224">
                  <c:v>99.52</c:v>
                </c:pt>
                <c:pt idx="6225">
                  <c:v>104.52</c:v>
                </c:pt>
                <c:pt idx="6226">
                  <c:v>105.47</c:v>
                </c:pt>
                <c:pt idx="6227">
                  <c:v>105.15</c:v>
                </c:pt>
                <c:pt idx="6228">
                  <c:v>107.9</c:v>
                </c:pt>
                <c:pt idx="6229">
                  <c:v>108.75</c:v>
                </c:pt>
                <c:pt idx="6230">
                  <c:v>109.92</c:v>
                </c:pt>
                <c:pt idx="6231">
                  <c:v>110.33</c:v>
                </c:pt>
                <c:pt idx="6232">
                  <c:v>110.21</c:v>
                </c:pt>
                <c:pt idx="6233">
                  <c:v>105.68</c:v>
                </c:pt>
                <c:pt idx="6234">
                  <c:v>109.42</c:v>
                </c:pt>
                <c:pt idx="6235">
                  <c:v>104.48</c:v>
                </c:pt>
                <c:pt idx="6236">
                  <c:v>101.84</c:v>
                </c:pt>
                <c:pt idx="6237">
                  <c:v>100.86</c:v>
                </c:pt>
                <c:pt idx="6238">
                  <c:v>101.22</c:v>
                </c:pt>
                <c:pt idx="6239">
                  <c:v>105.9</c:v>
                </c:pt>
                <c:pt idx="6240">
                  <c:v>107.58</c:v>
                </c:pt>
                <c:pt idx="6241">
                  <c:v>105.62</c:v>
                </c:pt>
                <c:pt idx="6242">
                  <c:v>101.58</c:v>
                </c:pt>
                <c:pt idx="6243">
                  <c:v>100.98</c:v>
                </c:pt>
                <c:pt idx="6244">
                  <c:v>104.83</c:v>
                </c:pt>
                <c:pt idx="6245">
                  <c:v>103.83</c:v>
                </c:pt>
                <c:pt idx="6246">
                  <c:v>106.23</c:v>
                </c:pt>
                <c:pt idx="6247">
                  <c:v>109.09</c:v>
                </c:pt>
                <c:pt idx="6248">
                  <c:v>108.5</c:v>
                </c:pt>
                <c:pt idx="6249">
                  <c:v>110.87</c:v>
                </c:pt>
                <c:pt idx="6250">
                  <c:v>110.11</c:v>
                </c:pt>
                <c:pt idx="6251">
                  <c:v>110.14</c:v>
                </c:pt>
                <c:pt idx="6252">
                  <c:v>111.76</c:v>
                </c:pt>
                <c:pt idx="6253">
                  <c:v>113.79</c:v>
                </c:pt>
                <c:pt idx="6254">
                  <c:v>114.93</c:v>
                </c:pt>
                <c:pt idx="6255">
                  <c:v>114.86</c:v>
                </c:pt>
                <c:pt idx="6256">
                  <c:v>116.69</c:v>
                </c:pt>
                <c:pt idx="6257">
                  <c:v>117.48</c:v>
                </c:pt>
                <c:pt idx="6258">
                  <c:v>119.37</c:v>
                </c:pt>
                <c:pt idx="6259">
                  <c:v>118.3</c:v>
                </c:pt>
                <c:pt idx="6260">
                  <c:v>116.06</c:v>
                </c:pt>
                <c:pt idx="6261">
                  <c:v>118.52</c:v>
                </c:pt>
                <c:pt idx="6262">
                  <c:v>118.75</c:v>
                </c:pt>
                <c:pt idx="6263">
                  <c:v>115.63</c:v>
                </c:pt>
                <c:pt idx="6264">
                  <c:v>113.46</c:v>
                </c:pt>
                <c:pt idx="6265">
                  <c:v>112.52</c:v>
                </c:pt>
                <c:pt idx="6266">
                  <c:v>116.32</c:v>
                </c:pt>
                <c:pt idx="6267">
                  <c:v>119.97</c:v>
                </c:pt>
                <c:pt idx="6268">
                  <c:v>121.84</c:v>
                </c:pt>
                <c:pt idx="6269">
                  <c:v>123.53</c:v>
                </c:pt>
                <c:pt idx="6270">
                  <c:v>123.69</c:v>
                </c:pt>
                <c:pt idx="6271">
                  <c:v>125.96</c:v>
                </c:pt>
                <c:pt idx="6272">
                  <c:v>124.23</c:v>
                </c:pt>
                <c:pt idx="6273">
                  <c:v>125.8</c:v>
                </c:pt>
                <c:pt idx="6274">
                  <c:v>124.22</c:v>
                </c:pt>
                <c:pt idx="6275">
                  <c:v>124.12</c:v>
                </c:pt>
                <c:pt idx="6276">
                  <c:v>126.29</c:v>
                </c:pt>
                <c:pt idx="6277">
                  <c:v>127.05</c:v>
                </c:pt>
                <c:pt idx="6278">
                  <c:v>129.07</c:v>
                </c:pt>
                <c:pt idx="6279">
                  <c:v>133.16999999999999</c:v>
                </c:pt>
                <c:pt idx="6280">
                  <c:v>130.81</c:v>
                </c:pt>
                <c:pt idx="6281">
                  <c:v>132.19</c:v>
                </c:pt>
                <c:pt idx="6282">
                  <c:v>128.85</c:v>
                </c:pt>
                <c:pt idx="6283">
                  <c:v>131.03</c:v>
                </c:pt>
                <c:pt idx="6284">
                  <c:v>126.62</c:v>
                </c:pt>
                <c:pt idx="6285">
                  <c:v>127.35</c:v>
                </c:pt>
                <c:pt idx="6286">
                  <c:v>127.76</c:v>
                </c:pt>
                <c:pt idx="6287">
                  <c:v>124.31</c:v>
                </c:pt>
                <c:pt idx="6288">
                  <c:v>122.3</c:v>
                </c:pt>
                <c:pt idx="6289">
                  <c:v>127.79</c:v>
                </c:pt>
                <c:pt idx="6290">
                  <c:v>138.54</c:v>
                </c:pt>
                <c:pt idx="6291">
                  <c:v>134.35</c:v>
                </c:pt>
                <c:pt idx="6292">
                  <c:v>131.31</c:v>
                </c:pt>
                <c:pt idx="6293">
                  <c:v>136.38</c:v>
                </c:pt>
                <c:pt idx="6294">
                  <c:v>136.74</c:v>
                </c:pt>
                <c:pt idx="6295">
                  <c:v>134.86000000000001</c:v>
                </c:pt>
                <c:pt idx="6296">
                  <c:v>134.61000000000001</c:v>
                </c:pt>
                <c:pt idx="6297">
                  <c:v>134.01</c:v>
                </c:pt>
                <c:pt idx="6298">
                  <c:v>136.68</c:v>
                </c:pt>
                <c:pt idx="6299">
                  <c:v>131.93</c:v>
                </c:pt>
                <c:pt idx="6300">
                  <c:v>134.62</c:v>
                </c:pt>
                <c:pt idx="6301">
                  <c:v>136.74</c:v>
                </c:pt>
                <c:pt idx="6302">
                  <c:v>137</c:v>
                </c:pt>
                <c:pt idx="6303">
                  <c:v>134.55000000000001</c:v>
                </c:pt>
                <c:pt idx="6304">
                  <c:v>139.63999999999999</c:v>
                </c:pt>
                <c:pt idx="6305">
                  <c:v>140.21</c:v>
                </c:pt>
                <c:pt idx="6306">
                  <c:v>140</c:v>
                </c:pt>
                <c:pt idx="6307">
                  <c:v>140.97</c:v>
                </c:pt>
                <c:pt idx="6308">
                  <c:v>143.57</c:v>
                </c:pt>
                <c:pt idx="6309">
                  <c:v>145.29</c:v>
                </c:pt>
                <c:pt idx="6310">
                  <c:v>141.37</c:v>
                </c:pt>
                <c:pt idx="6311">
                  <c:v>136.04</c:v>
                </c:pt>
                <c:pt idx="6312">
                  <c:v>136.05000000000001</c:v>
                </c:pt>
                <c:pt idx="6313">
                  <c:v>141.65</c:v>
                </c:pt>
                <c:pt idx="6314">
                  <c:v>145.08000000000001</c:v>
                </c:pt>
                <c:pt idx="6315">
                  <c:v>145.18</c:v>
                </c:pt>
                <c:pt idx="6316">
                  <c:v>138.74</c:v>
                </c:pt>
                <c:pt idx="6317">
                  <c:v>134.6</c:v>
                </c:pt>
                <c:pt idx="6318">
                  <c:v>129.29</c:v>
                </c:pt>
                <c:pt idx="6319">
                  <c:v>128.88</c:v>
                </c:pt>
                <c:pt idx="6320">
                  <c:v>131.04</c:v>
                </c:pt>
                <c:pt idx="6321">
                  <c:v>127.95</c:v>
                </c:pt>
                <c:pt idx="6322">
                  <c:v>124.44</c:v>
                </c:pt>
                <c:pt idx="6323">
                  <c:v>125.49</c:v>
                </c:pt>
                <c:pt idx="6324">
                  <c:v>123.26</c:v>
                </c:pt>
                <c:pt idx="6325">
                  <c:v>124.73</c:v>
                </c:pt>
                <c:pt idx="6326">
                  <c:v>122.19</c:v>
                </c:pt>
                <c:pt idx="6327">
                  <c:v>126.77</c:v>
                </c:pt>
                <c:pt idx="6328">
                  <c:v>124.08</c:v>
                </c:pt>
                <c:pt idx="6329">
                  <c:v>125.1</c:v>
                </c:pt>
                <c:pt idx="6330">
                  <c:v>121.41</c:v>
                </c:pt>
                <c:pt idx="6331">
                  <c:v>119.17</c:v>
                </c:pt>
                <c:pt idx="6332">
                  <c:v>118.58</c:v>
                </c:pt>
                <c:pt idx="6333">
                  <c:v>120.02</c:v>
                </c:pt>
                <c:pt idx="6334">
                  <c:v>115.2</c:v>
                </c:pt>
                <c:pt idx="6335">
                  <c:v>114.45</c:v>
                </c:pt>
                <c:pt idx="6336">
                  <c:v>113.01</c:v>
                </c:pt>
                <c:pt idx="6337">
                  <c:v>116</c:v>
                </c:pt>
                <c:pt idx="6338">
                  <c:v>115.01</c:v>
                </c:pt>
                <c:pt idx="6339">
                  <c:v>113.77</c:v>
                </c:pt>
                <c:pt idx="6340">
                  <c:v>112.87</c:v>
                </c:pt>
                <c:pt idx="6341">
                  <c:v>114.53</c:v>
                </c:pt>
                <c:pt idx="6342">
                  <c:v>114.98</c:v>
                </c:pt>
                <c:pt idx="6343">
                  <c:v>121.18</c:v>
                </c:pt>
                <c:pt idx="6344">
                  <c:v>114.59</c:v>
                </c:pt>
                <c:pt idx="6345">
                  <c:v>115.11</c:v>
                </c:pt>
                <c:pt idx="6346">
                  <c:v>116.27</c:v>
                </c:pt>
                <c:pt idx="6347">
                  <c:v>118.15</c:v>
                </c:pt>
                <c:pt idx="6348">
                  <c:v>115.59</c:v>
                </c:pt>
                <c:pt idx="6349">
                  <c:v>115.46</c:v>
                </c:pt>
                <c:pt idx="6350">
                  <c:v>109.71</c:v>
                </c:pt>
                <c:pt idx="6351">
                  <c:v>109.35</c:v>
                </c:pt>
                <c:pt idx="6352">
                  <c:v>107.89</c:v>
                </c:pt>
                <c:pt idx="6353">
                  <c:v>106.23</c:v>
                </c:pt>
                <c:pt idx="6354">
                  <c:v>106.34</c:v>
                </c:pt>
                <c:pt idx="6355">
                  <c:v>103.26</c:v>
                </c:pt>
                <c:pt idx="6356">
                  <c:v>102.58</c:v>
                </c:pt>
                <c:pt idx="6357">
                  <c:v>100.87</c:v>
                </c:pt>
                <c:pt idx="6358">
                  <c:v>101.18</c:v>
                </c:pt>
                <c:pt idx="6359">
                  <c:v>95.71</c:v>
                </c:pt>
                <c:pt idx="6360">
                  <c:v>91.15</c:v>
                </c:pt>
                <c:pt idx="6361">
                  <c:v>97.16</c:v>
                </c:pt>
                <c:pt idx="6362">
                  <c:v>97.88</c:v>
                </c:pt>
                <c:pt idx="6363">
                  <c:v>104.55</c:v>
                </c:pt>
                <c:pt idx="6364">
                  <c:v>120.92</c:v>
                </c:pt>
                <c:pt idx="6365">
                  <c:v>106.61</c:v>
                </c:pt>
                <c:pt idx="6366">
                  <c:v>105.73</c:v>
                </c:pt>
                <c:pt idx="6367">
                  <c:v>108.02</c:v>
                </c:pt>
                <c:pt idx="6368">
                  <c:v>106.89</c:v>
                </c:pt>
                <c:pt idx="6369">
                  <c:v>96.37</c:v>
                </c:pt>
                <c:pt idx="6370">
                  <c:v>100.64</c:v>
                </c:pt>
                <c:pt idx="6371">
                  <c:v>98.53</c:v>
                </c:pt>
                <c:pt idx="6372">
                  <c:v>93.97</c:v>
                </c:pt>
                <c:pt idx="6373">
                  <c:v>93.88</c:v>
                </c:pt>
                <c:pt idx="6374">
                  <c:v>87.81</c:v>
                </c:pt>
                <c:pt idx="6375">
                  <c:v>90.06</c:v>
                </c:pt>
                <c:pt idx="6376">
                  <c:v>88.95</c:v>
                </c:pt>
                <c:pt idx="6377">
                  <c:v>86.59</c:v>
                </c:pt>
                <c:pt idx="6378">
                  <c:v>77.7</c:v>
                </c:pt>
                <c:pt idx="6379">
                  <c:v>81.19</c:v>
                </c:pt>
                <c:pt idx="6380">
                  <c:v>78.63</c:v>
                </c:pt>
                <c:pt idx="6381">
                  <c:v>74.540000000000006</c:v>
                </c:pt>
                <c:pt idx="6382">
                  <c:v>69.849999999999994</c:v>
                </c:pt>
                <c:pt idx="6383">
                  <c:v>71.849999999999994</c:v>
                </c:pt>
                <c:pt idx="6384">
                  <c:v>74.25</c:v>
                </c:pt>
                <c:pt idx="6385">
                  <c:v>70.89</c:v>
                </c:pt>
                <c:pt idx="6386">
                  <c:v>66.75</c:v>
                </c:pt>
                <c:pt idx="6387">
                  <c:v>67.84</c:v>
                </c:pt>
                <c:pt idx="6388">
                  <c:v>64.150000000000006</c:v>
                </c:pt>
                <c:pt idx="6389">
                  <c:v>63.22</c:v>
                </c:pt>
                <c:pt idx="6390">
                  <c:v>62.73</c:v>
                </c:pt>
                <c:pt idx="6391">
                  <c:v>67.5</c:v>
                </c:pt>
                <c:pt idx="6392">
                  <c:v>65.959999999999994</c:v>
                </c:pt>
                <c:pt idx="6393">
                  <c:v>67.81</c:v>
                </c:pt>
                <c:pt idx="6394">
                  <c:v>63.91</c:v>
                </c:pt>
                <c:pt idx="6395">
                  <c:v>70.53</c:v>
                </c:pt>
                <c:pt idx="6396">
                  <c:v>65.3</c:v>
                </c:pt>
                <c:pt idx="6397">
                  <c:v>60.77</c:v>
                </c:pt>
                <c:pt idx="6398">
                  <c:v>61.04</c:v>
                </c:pt>
                <c:pt idx="6399">
                  <c:v>62.41</c:v>
                </c:pt>
                <c:pt idx="6400">
                  <c:v>59.33</c:v>
                </c:pt>
                <c:pt idx="6401">
                  <c:v>56.16</c:v>
                </c:pt>
                <c:pt idx="6402">
                  <c:v>58.24</c:v>
                </c:pt>
                <c:pt idx="6403">
                  <c:v>57.04</c:v>
                </c:pt>
                <c:pt idx="6404">
                  <c:v>54.95</c:v>
                </c:pt>
                <c:pt idx="6405">
                  <c:v>54.39</c:v>
                </c:pt>
                <c:pt idx="6406">
                  <c:v>53.62</c:v>
                </c:pt>
                <c:pt idx="6407">
                  <c:v>49.62</c:v>
                </c:pt>
                <c:pt idx="6408">
                  <c:v>49.93</c:v>
                </c:pt>
                <c:pt idx="6409">
                  <c:v>54.5</c:v>
                </c:pt>
                <c:pt idx="6410">
                  <c:v>50.77</c:v>
                </c:pt>
                <c:pt idx="6411">
                  <c:v>54.44</c:v>
                </c:pt>
                <c:pt idx="6412">
                  <c:v>54.43</c:v>
                </c:pt>
                <c:pt idx="6413">
                  <c:v>49.28</c:v>
                </c:pt>
                <c:pt idx="6414">
                  <c:v>46.96</c:v>
                </c:pt>
                <c:pt idx="6415">
                  <c:v>46.79</c:v>
                </c:pt>
                <c:pt idx="6416">
                  <c:v>43.67</c:v>
                </c:pt>
                <c:pt idx="6417">
                  <c:v>40.81</c:v>
                </c:pt>
                <c:pt idx="6418">
                  <c:v>43.71</c:v>
                </c:pt>
                <c:pt idx="6419">
                  <c:v>42.07</c:v>
                </c:pt>
                <c:pt idx="6420">
                  <c:v>43.52</c:v>
                </c:pt>
                <c:pt idx="6421">
                  <c:v>47.98</c:v>
                </c:pt>
                <c:pt idx="6422">
                  <c:v>46.28</c:v>
                </c:pt>
                <c:pt idx="6423">
                  <c:v>44.51</c:v>
                </c:pt>
                <c:pt idx="6424">
                  <c:v>43.6</c:v>
                </c:pt>
                <c:pt idx="6425">
                  <c:v>40.06</c:v>
                </c:pt>
                <c:pt idx="6426">
                  <c:v>36.22</c:v>
                </c:pt>
                <c:pt idx="6427">
                  <c:v>33.869999999999997</c:v>
                </c:pt>
                <c:pt idx="6428">
                  <c:v>39.909999999999997</c:v>
                </c:pt>
                <c:pt idx="6429">
                  <c:v>38.979999999999997</c:v>
                </c:pt>
                <c:pt idx="6430">
                  <c:v>35.35</c:v>
                </c:pt>
                <c:pt idx="6431">
                  <c:v>37.71</c:v>
                </c:pt>
                <c:pt idx="6432">
                  <c:v>40.020000000000003</c:v>
                </c:pt>
                <c:pt idx="6433">
                  <c:v>39.03</c:v>
                </c:pt>
                <c:pt idx="6434">
                  <c:v>44.6</c:v>
                </c:pt>
                <c:pt idx="6435">
                  <c:v>46.34</c:v>
                </c:pt>
                <c:pt idx="6436">
                  <c:v>48.81</c:v>
                </c:pt>
                <c:pt idx="6437">
                  <c:v>48.58</c:v>
                </c:pt>
                <c:pt idx="6438">
                  <c:v>42.63</c:v>
                </c:pt>
                <c:pt idx="6439">
                  <c:v>41.7</c:v>
                </c:pt>
                <c:pt idx="6440">
                  <c:v>40.83</c:v>
                </c:pt>
                <c:pt idx="6441">
                  <c:v>37.590000000000003</c:v>
                </c:pt>
                <c:pt idx="6442">
                  <c:v>37.78</c:v>
                </c:pt>
                <c:pt idx="6443">
                  <c:v>37.28</c:v>
                </c:pt>
                <c:pt idx="6444">
                  <c:v>35.4</c:v>
                </c:pt>
                <c:pt idx="6445">
                  <c:v>36.51</c:v>
                </c:pt>
                <c:pt idx="6446">
                  <c:v>38.74</c:v>
                </c:pt>
                <c:pt idx="6447">
                  <c:v>43.55</c:v>
                </c:pt>
                <c:pt idx="6448">
                  <c:v>43.67</c:v>
                </c:pt>
                <c:pt idx="6449">
                  <c:v>46.47</c:v>
                </c:pt>
                <c:pt idx="6450">
                  <c:v>45.73</c:v>
                </c:pt>
                <c:pt idx="6451">
                  <c:v>41.58</c:v>
                </c:pt>
                <c:pt idx="6452">
                  <c:v>42.16</c:v>
                </c:pt>
                <c:pt idx="6453">
                  <c:v>41.44</c:v>
                </c:pt>
                <c:pt idx="6454">
                  <c:v>41.68</c:v>
                </c:pt>
                <c:pt idx="6455">
                  <c:v>40.08</c:v>
                </c:pt>
                <c:pt idx="6456">
                  <c:v>40.78</c:v>
                </c:pt>
                <c:pt idx="6457">
                  <c:v>40.32</c:v>
                </c:pt>
                <c:pt idx="6458">
                  <c:v>41.17</c:v>
                </c:pt>
                <c:pt idx="6459">
                  <c:v>40.17</c:v>
                </c:pt>
                <c:pt idx="6460">
                  <c:v>39.56</c:v>
                </c:pt>
                <c:pt idx="6461">
                  <c:v>37.549999999999997</c:v>
                </c:pt>
                <c:pt idx="6462">
                  <c:v>35.94</c:v>
                </c:pt>
                <c:pt idx="6463">
                  <c:v>33.979999999999997</c:v>
                </c:pt>
                <c:pt idx="6464">
                  <c:v>37.51</c:v>
                </c:pt>
                <c:pt idx="6465">
                  <c:v>34.93</c:v>
                </c:pt>
                <c:pt idx="6466">
                  <c:v>34.619999999999997</c:v>
                </c:pt>
                <c:pt idx="6467">
                  <c:v>39.479999999999997</c:v>
                </c:pt>
                <c:pt idx="6468">
                  <c:v>38.94</c:v>
                </c:pt>
                <c:pt idx="6469">
                  <c:v>38.44</c:v>
                </c:pt>
                <c:pt idx="6470">
                  <c:v>39.96</c:v>
                </c:pt>
                <c:pt idx="6471">
                  <c:v>42.5</c:v>
                </c:pt>
                <c:pt idx="6472">
                  <c:v>45.22</c:v>
                </c:pt>
                <c:pt idx="6473">
                  <c:v>44.76</c:v>
                </c:pt>
                <c:pt idx="6474">
                  <c:v>40.15</c:v>
                </c:pt>
                <c:pt idx="6475">
                  <c:v>41.65</c:v>
                </c:pt>
                <c:pt idx="6476">
                  <c:v>45.38</c:v>
                </c:pt>
                <c:pt idx="6477">
                  <c:v>43.61</c:v>
                </c:pt>
                <c:pt idx="6478">
                  <c:v>45.52</c:v>
                </c:pt>
                <c:pt idx="6479">
                  <c:v>47.07</c:v>
                </c:pt>
                <c:pt idx="6480">
                  <c:v>45.71</c:v>
                </c:pt>
                <c:pt idx="6481">
                  <c:v>42.33</c:v>
                </c:pt>
                <c:pt idx="6482">
                  <c:v>47.03</c:v>
                </c:pt>
                <c:pt idx="6483">
                  <c:v>46.25</c:v>
                </c:pt>
                <c:pt idx="6484">
                  <c:v>47.35</c:v>
                </c:pt>
                <c:pt idx="6485">
                  <c:v>49.16</c:v>
                </c:pt>
                <c:pt idx="6486">
                  <c:v>48.14</c:v>
                </c:pt>
                <c:pt idx="6487">
                  <c:v>51.61</c:v>
                </c:pt>
                <c:pt idx="6488">
                  <c:v>51.06</c:v>
                </c:pt>
                <c:pt idx="6489">
                  <c:v>53.8</c:v>
                </c:pt>
                <c:pt idx="6490">
                  <c:v>53.98</c:v>
                </c:pt>
                <c:pt idx="6491">
                  <c:v>52.77</c:v>
                </c:pt>
                <c:pt idx="6492">
                  <c:v>54.34</c:v>
                </c:pt>
                <c:pt idx="6493">
                  <c:v>52.38</c:v>
                </c:pt>
                <c:pt idx="6494">
                  <c:v>48.41</c:v>
                </c:pt>
                <c:pt idx="6495">
                  <c:v>49.66</c:v>
                </c:pt>
                <c:pt idx="6496">
                  <c:v>48.39</c:v>
                </c:pt>
                <c:pt idx="6497">
                  <c:v>52.64</c:v>
                </c:pt>
                <c:pt idx="6498">
                  <c:v>52.51</c:v>
                </c:pt>
                <c:pt idx="6499">
                  <c:v>51.05</c:v>
                </c:pt>
                <c:pt idx="6500">
                  <c:v>49.15</c:v>
                </c:pt>
                <c:pt idx="6501">
                  <c:v>49.38</c:v>
                </c:pt>
                <c:pt idx="6502">
                  <c:v>52.24</c:v>
                </c:pt>
                <c:pt idx="6503">
                  <c:v>50.05</c:v>
                </c:pt>
                <c:pt idx="6504">
                  <c:v>49.41</c:v>
                </c:pt>
                <c:pt idx="6505">
                  <c:v>49.25</c:v>
                </c:pt>
                <c:pt idx="6506">
                  <c:v>49.98</c:v>
                </c:pt>
                <c:pt idx="6507">
                  <c:v>50.33</c:v>
                </c:pt>
                <c:pt idx="6508">
                  <c:v>45.88</c:v>
                </c:pt>
                <c:pt idx="6509">
                  <c:v>46.51</c:v>
                </c:pt>
                <c:pt idx="6510">
                  <c:v>48.85</c:v>
                </c:pt>
                <c:pt idx="6511">
                  <c:v>49.62</c:v>
                </c:pt>
                <c:pt idx="6512">
                  <c:v>51.55</c:v>
                </c:pt>
                <c:pt idx="6513">
                  <c:v>50.14</c:v>
                </c:pt>
                <c:pt idx="6514">
                  <c:v>49.92</c:v>
                </c:pt>
                <c:pt idx="6515">
                  <c:v>50.97</c:v>
                </c:pt>
                <c:pt idx="6516">
                  <c:v>51.12</c:v>
                </c:pt>
                <c:pt idx="6517">
                  <c:v>53.2</c:v>
                </c:pt>
                <c:pt idx="6518">
                  <c:v>54.47</c:v>
                </c:pt>
                <c:pt idx="6519">
                  <c:v>53.84</c:v>
                </c:pt>
                <c:pt idx="6520">
                  <c:v>56.34</c:v>
                </c:pt>
                <c:pt idx="6521">
                  <c:v>56.71</c:v>
                </c:pt>
                <c:pt idx="6522">
                  <c:v>58.63</c:v>
                </c:pt>
                <c:pt idx="6523">
                  <c:v>58.5</c:v>
                </c:pt>
                <c:pt idx="6524">
                  <c:v>58.85</c:v>
                </c:pt>
                <c:pt idx="6525">
                  <c:v>58.02</c:v>
                </c:pt>
                <c:pt idx="6526">
                  <c:v>58.62</c:v>
                </c:pt>
                <c:pt idx="6527">
                  <c:v>56.34</c:v>
                </c:pt>
                <c:pt idx="6528">
                  <c:v>59.03</c:v>
                </c:pt>
                <c:pt idx="6529">
                  <c:v>59.65</c:v>
                </c:pt>
                <c:pt idx="6530">
                  <c:v>62.04</c:v>
                </c:pt>
                <c:pt idx="6531">
                  <c:v>61.05</c:v>
                </c:pt>
                <c:pt idx="6532">
                  <c:v>61.67</c:v>
                </c:pt>
                <c:pt idx="6533">
                  <c:v>62.45</c:v>
                </c:pt>
                <c:pt idx="6534">
                  <c:v>63.45</c:v>
                </c:pt>
                <c:pt idx="6535">
                  <c:v>65.08</c:v>
                </c:pt>
                <c:pt idx="6536">
                  <c:v>66.31</c:v>
                </c:pt>
                <c:pt idx="6537">
                  <c:v>68.58</c:v>
                </c:pt>
                <c:pt idx="6538">
                  <c:v>68.55</c:v>
                </c:pt>
                <c:pt idx="6539">
                  <c:v>66.12</c:v>
                </c:pt>
                <c:pt idx="6540">
                  <c:v>68.81</c:v>
                </c:pt>
                <c:pt idx="6541">
                  <c:v>68.44</c:v>
                </c:pt>
                <c:pt idx="6542">
                  <c:v>68.09</c:v>
                </c:pt>
                <c:pt idx="6543">
                  <c:v>70.010000000000005</c:v>
                </c:pt>
                <c:pt idx="6544">
                  <c:v>71.33</c:v>
                </c:pt>
                <c:pt idx="6545">
                  <c:v>72.680000000000007</c:v>
                </c:pt>
                <c:pt idx="6546">
                  <c:v>72.040000000000006</c:v>
                </c:pt>
                <c:pt idx="6547">
                  <c:v>70.62</c:v>
                </c:pt>
                <c:pt idx="6548">
                  <c:v>70.47</c:v>
                </c:pt>
                <c:pt idx="6549">
                  <c:v>71.03</c:v>
                </c:pt>
                <c:pt idx="6550">
                  <c:v>71.37</c:v>
                </c:pt>
                <c:pt idx="6551">
                  <c:v>69.55</c:v>
                </c:pt>
                <c:pt idx="6552">
                  <c:v>66.930000000000007</c:v>
                </c:pt>
                <c:pt idx="6553">
                  <c:v>69.239999999999995</c:v>
                </c:pt>
                <c:pt idx="6554">
                  <c:v>68.67</c:v>
                </c:pt>
                <c:pt idx="6555">
                  <c:v>70.23</c:v>
                </c:pt>
                <c:pt idx="6556">
                  <c:v>69.16</c:v>
                </c:pt>
                <c:pt idx="6557">
                  <c:v>71.489999999999995</c:v>
                </c:pt>
                <c:pt idx="6558">
                  <c:v>69.89</c:v>
                </c:pt>
                <c:pt idx="6559">
                  <c:v>69.31</c:v>
                </c:pt>
                <c:pt idx="6560">
                  <c:v>66.73</c:v>
                </c:pt>
                <c:pt idx="6561">
                  <c:v>64.05</c:v>
                </c:pt>
                <c:pt idx="6562">
                  <c:v>62.93</c:v>
                </c:pt>
                <c:pt idx="6563">
                  <c:v>60.14</c:v>
                </c:pt>
                <c:pt idx="6564">
                  <c:v>60.41</c:v>
                </c:pt>
                <c:pt idx="6565">
                  <c:v>59.89</c:v>
                </c:pt>
                <c:pt idx="6566">
                  <c:v>59.69</c:v>
                </c:pt>
                <c:pt idx="6567">
                  <c:v>59.52</c:v>
                </c:pt>
                <c:pt idx="6568">
                  <c:v>61.54</c:v>
                </c:pt>
                <c:pt idx="6569">
                  <c:v>62.02</c:v>
                </c:pt>
                <c:pt idx="6570">
                  <c:v>63.56</c:v>
                </c:pt>
                <c:pt idx="6571">
                  <c:v>63.98</c:v>
                </c:pt>
                <c:pt idx="6572">
                  <c:v>64.72</c:v>
                </c:pt>
                <c:pt idx="6573">
                  <c:v>65.400000000000006</c:v>
                </c:pt>
                <c:pt idx="6574">
                  <c:v>67.16</c:v>
                </c:pt>
                <c:pt idx="6575">
                  <c:v>68.05</c:v>
                </c:pt>
                <c:pt idx="6576">
                  <c:v>68.38</c:v>
                </c:pt>
                <c:pt idx="6577">
                  <c:v>67.23</c:v>
                </c:pt>
                <c:pt idx="6578">
                  <c:v>63.35</c:v>
                </c:pt>
                <c:pt idx="6579">
                  <c:v>66.94</c:v>
                </c:pt>
                <c:pt idx="6580">
                  <c:v>69.45</c:v>
                </c:pt>
                <c:pt idx="6581">
                  <c:v>71.58</c:v>
                </c:pt>
                <c:pt idx="6582">
                  <c:v>71.42</c:v>
                </c:pt>
                <c:pt idx="6583">
                  <c:v>71.97</c:v>
                </c:pt>
                <c:pt idx="6584">
                  <c:v>71.94</c:v>
                </c:pt>
                <c:pt idx="6585">
                  <c:v>70.930000000000007</c:v>
                </c:pt>
                <c:pt idx="6586">
                  <c:v>70.599999999999994</c:v>
                </c:pt>
                <c:pt idx="6587">
                  <c:v>69.45</c:v>
                </c:pt>
                <c:pt idx="6588">
                  <c:v>70.16</c:v>
                </c:pt>
                <c:pt idx="6589">
                  <c:v>70.52</c:v>
                </c:pt>
                <c:pt idx="6590">
                  <c:v>67.510000000000005</c:v>
                </c:pt>
                <c:pt idx="6591">
                  <c:v>66.75</c:v>
                </c:pt>
                <c:pt idx="6592">
                  <c:v>69.19</c:v>
                </c:pt>
                <c:pt idx="6593">
                  <c:v>72.42</c:v>
                </c:pt>
                <c:pt idx="6594">
                  <c:v>72.540000000000006</c:v>
                </c:pt>
                <c:pt idx="6595">
                  <c:v>73.89</c:v>
                </c:pt>
                <c:pt idx="6596">
                  <c:v>74.37</c:v>
                </c:pt>
                <c:pt idx="6597">
                  <c:v>72.05</c:v>
                </c:pt>
                <c:pt idx="6598">
                  <c:v>71.430000000000007</c:v>
                </c:pt>
                <c:pt idx="6599">
                  <c:v>72.489999999999995</c:v>
                </c:pt>
                <c:pt idx="6600">
                  <c:v>72.739999999999995</c:v>
                </c:pt>
                <c:pt idx="6601">
                  <c:v>69.959999999999994</c:v>
                </c:pt>
                <c:pt idx="6602">
                  <c:v>68.05</c:v>
                </c:pt>
                <c:pt idx="6603">
                  <c:v>68.05</c:v>
                </c:pt>
                <c:pt idx="6604">
                  <c:v>67.959999999999994</c:v>
                </c:pt>
                <c:pt idx="6605">
                  <c:v>68.02</c:v>
                </c:pt>
                <c:pt idx="6606">
                  <c:v>71.099999999999994</c:v>
                </c:pt>
                <c:pt idx="6607">
                  <c:v>71.31</c:v>
                </c:pt>
                <c:pt idx="6608">
                  <c:v>71.94</c:v>
                </c:pt>
                <c:pt idx="6609">
                  <c:v>69.290000000000006</c:v>
                </c:pt>
                <c:pt idx="6610">
                  <c:v>68.86</c:v>
                </c:pt>
                <c:pt idx="6611">
                  <c:v>70.930000000000007</c:v>
                </c:pt>
                <c:pt idx="6612">
                  <c:v>72.510000000000005</c:v>
                </c:pt>
                <c:pt idx="6613">
                  <c:v>72.47</c:v>
                </c:pt>
                <c:pt idx="6614">
                  <c:v>72.040000000000006</c:v>
                </c:pt>
                <c:pt idx="6615">
                  <c:v>69.709999999999994</c:v>
                </c:pt>
                <c:pt idx="6616">
                  <c:v>71.55</c:v>
                </c:pt>
                <c:pt idx="6617">
                  <c:v>68.97</c:v>
                </c:pt>
                <c:pt idx="6618">
                  <c:v>65.89</c:v>
                </c:pt>
                <c:pt idx="6619">
                  <c:v>66.02</c:v>
                </c:pt>
                <c:pt idx="6620">
                  <c:v>66.84</c:v>
                </c:pt>
                <c:pt idx="6621">
                  <c:v>66.709999999999994</c:v>
                </c:pt>
                <c:pt idx="6622">
                  <c:v>70.61</c:v>
                </c:pt>
                <c:pt idx="6623">
                  <c:v>70.819999999999993</c:v>
                </c:pt>
                <c:pt idx="6624">
                  <c:v>69.95</c:v>
                </c:pt>
                <c:pt idx="6625">
                  <c:v>70.41</c:v>
                </c:pt>
                <c:pt idx="6626">
                  <c:v>70.88</c:v>
                </c:pt>
                <c:pt idx="6627">
                  <c:v>69.569999999999993</c:v>
                </c:pt>
                <c:pt idx="6628">
                  <c:v>71.69</c:v>
                </c:pt>
                <c:pt idx="6629">
                  <c:v>71.77</c:v>
                </c:pt>
                <c:pt idx="6630">
                  <c:v>73.27</c:v>
                </c:pt>
                <c:pt idx="6631">
                  <c:v>74.150000000000006</c:v>
                </c:pt>
                <c:pt idx="6632">
                  <c:v>75.180000000000007</c:v>
                </c:pt>
                <c:pt idx="6633">
                  <c:v>77.58</c:v>
                </c:pt>
                <c:pt idx="6634">
                  <c:v>78.53</c:v>
                </c:pt>
                <c:pt idx="6635">
                  <c:v>79.61</c:v>
                </c:pt>
                <c:pt idx="6636">
                  <c:v>79.09</c:v>
                </c:pt>
                <c:pt idx="6637">
                  <c:v>81.37</c:v>
                </c:pt>
                <c:pt idx="6638">
                  <c:v>81.19</c:v>
                </c:pt>
                <c:pt idx="6639">
                  <c:v>80.5</c:v>
                </c:pt>
                <c:pt idx="6640">
                  <c:v>78.680000000000007</c:v>
                </c:pt>
                <c:pt idx="6641">
                  <c:v>79.55</c:v>
                </c:pt>
                <c:pt idx="6642">
                  <c:v>77.459999999999994</c:v>
                </c:pt>
                <c:pt idx="6643">
                  <c:v>79.87</c:v>
                </c:pt>
                <c:pt idx="6644">
                  <c:v>77</c:v>
                </c:pt>
                <c:pt idx="6645">
                  <c:v>78.13</c:v>
                </c:pt>
                <c:pt idx="6646">
                  <c:v>79.599999999999994</c:v>
                </c:pt>
                <c:pt idx="6647">
                  <c:v>80.400000000000006</c:v>
                </c:pt>
                <c:pt idx="6648">
                  <c:v>79.62</c:v>
                </c:pt>
                <c:pt idx="6649">
                  <c:v>77.430000000000007</c:v>
                </c:pt>
                <c:pt idx="6650">
                  <c:v>79.430000000000007</c:v>
                </c:pt>
                <c:pt idx="6651">
                  <c:v>79.05</c:v>
                </c:pt>
                <c:pt idx="6652">
                  <c:v>79.28</c:v>
                </c:pt>
                <c:pt idx="6653">
                  <c:v>76.94</c:v>
                </c:pt>
                <c:pt idx="6654">
                  <c:v>76.349999999999994</c:v>
                </c:pt>
                <c:pt idx="6655">
                  <c:v>78.900000000000006</c:v>
                </c:pt>
                <c:pt idx="6656">
                  <c:v>79.14</c:v>
                </c:pt>
                <c:pt idx="6657">
                  <c:v>79.58</c:v>
                </c:pt>
                <c:pt idx="6658">
                  <c:v>77.459999999999994</c:v>
                </c:pt>
                <c:pt idx="6659">
                  <c:v>76.72</c:v>
                </c:pt>
                <c:pt idx="6660">
                  <c:v>77.56</c:v>
                </c:pt>
                <c:pt idx="6661">
                  <c:v>76.02</c:v>
                </c:pt>
                <c:pt idx="6662">
                  <c:v>77.959999999999994</c:v>
                </c:pt>
                <c:pt idx="6663">
                  <c:v>76.05</c:v>
                </c:pt>
                <c:pt idx="6664">
                  <c:v>77.28</c:v>
                </c:pt>
                <c:pt idx="6665">
                  <c:v>78.37</c:v>
                </c:pt>
                <c:pt idx="6666">
                  <c:v>76.599999999999994</c:v>
                </c:pt>
                <c:pt idx="6667">
                  <c:v>76.459999999999994</c:v>
                </c:pt>
                <c:pt idx="6668">
                  <c:v>75.47</c:v>
                </c:pt>
                <c:pt idx="6669">
                  <c:v>73.930000000000007</c:v>
                </c:pt>
                <c:pt idx="6670">
                  <c:v>72.62</c:v>
                </c:pt>
                <c:pt idx="6671">
                  <c:v>70.67</c:v>
                </c:pt>
                <c:pt idx="6672">
                  <c:v>70.540000000000006</c:v>
                </c:pt>
                <c:pt idx="6673">
                  <c:v>69.87</c:v>
                </c:pt>
                <c:pt idx="6674">
                  <c:v>69.510000000000005</c:v>
                </c:pt>
                <c:pt idx="6675">
                  <c:v>70.69</c:v>
                </c:pt>
                <c:pt idx="6676">
                  <c:v>72.66</c:v>
                </c:pt>
                <c:pt idx="6677">
                  <c:v>72.650000000000006</c:v>
                </c:pt>
                <c:pt idx="6678">
                  <c:v>73.36</c:v>
                </c:pt>
                <c:pt idx="6679">
                  <c:v>72.47</c:v>
                </c:pt>
                <c:pt idx="6680">
                  <c:v>74.400000000000006</c:v>
                </c:pt>
                <c:pt idx="6681">
                  <c:v>76.67</c:v>
                </c:pt>
                <c:pt idx="6682">
                  <c:v>78.05</c:v>
                </c:pt>
                <c:pt idx="6683">
                  <c:v>78.77</c:v>
                </c:pt>
                <c:pt idx="6684">
                  <c:v>78.87</c:v>
                </c:pt>
                <c:pt idx="6685">
                  <c:v>79.28</c:v>
                </c:pt>
                <c:pt idx="6686">
                  <c:v>79.36</c:v>
                </c:pt>
                <c:pt idx="6687">
                  <c:v>81.510000000000005</c:v>
                </c:pt>
                <c:pt idx="6688">
                  <c:v>81.77</c:v>
                </c:pt>
                <c:pt idx="6689">
                  <c:v>83.18</c:v>
                </c:pt>
                <c:pt idx="6690">
                  <c:v>82.66</c:v>
                </c:pt>
                <c:pt idx="6691">
                  <c:v>82.75</c:v>
                </c:pt>
                <c:pt idx="6692">
                  <c:v>82.52</c:v>
                </c:pt>
                <c:pt idx="6693">
                  <c:v>80.790000000000006</c:v>
                </c:pt>
                <c:pt idx="6694">
                  <c:v>79.650000000000006</c:v>
                </c:pt>
                <c:pt idx="6695">
                  <c:v>79.39</c:v>
                </c:pt>
                <c:pt idx="6696">
                  <c:v>78</c:v>
                </c:pt>
                <c:pt idx="6697">
                  <c:v>79.02</c:v>
                </c:pt>
                <c:pt idx="6698">
                  <c:v>77.62</c:v>
                </c:pt>
                <c:pt idx="6699">
                  <c:v>76.08</c:v>
                </c:pt>
                <c:pt idx="6700">
                  <c:v>74.540000000000006</c:v>
                </c:pt>
                <c:pt idx="6701">
                  <c:v>75.260000000000005</c:v>
                </c:pt>
                <c:pt idx="6702">
                  <c:v>74.709999999999994</c:v>
                </c:pt>
                <c:pt idx="6703">
                  <c:v>73.67</c:v>
                </c:pt>
                <c:pt idx="6704">
                  <c:v>73.64</c:v>
                </c:pt>
                <c:pt idx="6705">
                  <c:v>72.89</c:v>
                </c:pt>
                <c:pt idx="6706">
                  <c:v>74.430000000000007</c:v>
                </c:pt>
                <c:pt idx="6707">
                  <c:v>77.23</c:v>
                </c:pt>
                <c:pt idx="6708">
                  <c:v>76.98</c:v>
                </c:pt>
                <c:pt idx="6709">
                  <c:v>73.14</c:v>
                </c:pt>
                <c:pt idx="6710">
                  <c:v>71.19</c:v>
                </c:pt>
                <c:pt idx="6711">
                  <c:v>71.89</c:v>
                </c:pt>
                <c:pt idx="6712">
                  <c:v>73.75</c:v>
                </c:pt>
                <c:pt idx="6713">
                  <c:v>74.52</c:v>
                </c:pt>
                <c:pt idx="6714">
                  <c:v>75.28</c:v>
                </c:pt>
                <c:pt idx="6715">
                  <c:v>74.13</c:v>
                </c:pt>
                <c:pt idx="6716">
                  <c:v>77.010000000000005</c:v>
                </c:pt>
                <c:pt idx="6717">
                  <c:v>77.33</c:v>
                </c:pt>
                <c:pt idx="6718">
                  <c:v>79.06</c:v>
                </c:pt>
                <c:pt idx="6719">
                  <c:v>79.81</c:v>
                </c:pt>
                <c:pt idx="6720">
                  <c:v>80.16</c:v>
                </c:pt>
                <c:pt idx="6721">
                  <c:v>78.86</c:v>
                </c:pt>
                <c:pt idx="6722">
                  <c:v>80</c:v>
                </c:pt>
                <c:pt idx="6723">
                  <c:v>78.17</c:v>
                </c:pt>
                <c:pt idx="6724">
                  <c:v>79.66</c:v>
                </c:pt>
                <c:pt idx="6725">
                  <c:v>78.7</c:v>
                </c:pt>
                <c:pt idx="6726">
                  <c:v>79.680000000000007</c:v>
                </c:pt>
                <c:pt idx="6727">
                  <c:v>80.87</c:v>
                </c:pt>
                <c:pt idx="6728">
                  <c:v>80.209999999999994</c:v>
                </c:pt>
                <c:pt idx="6729">
                  <c:v>81.5</c:v>
                </c:pt>
                <c:pt idx="6730">
                  <c:v>81.87</c:v>
                </c:pt>
                <c:pt idx="6731">
                  <c:v>81.489999999999995</c:v>
                </c:pt>
                <c:pt idx="6732">
                  <c:v>82.09</c:v>
                </c:pt>
                <c:pt idx="6733">
                  <c:v>82.11</c:v>
                </c:pt>
                <c:pt idx="6734">
                  <c:v>81.239999999999995</c:v>
                </c:pt>
                <c:pt idx="6735">
                  <c:v>79.8</c:v>
                </c:pt>
                <c:pt idx="6736">
                  <c:v>81.7</c:v>
                </c:pt>
                <c:pt idx="6737">
                  <c:v>82.93</c:v>
                </c:pt>
                <c:pt idx="6738">
                  <c:v>82.2</c:v>
                </c:pt>
                <c:pt idx="6739">
                  <c:v>80.680000000000007</c:v>
                </c:pt>
                <c:pt idx="6740">
                  <c:v>81.25</c:v>
                </c:pt>
                <c:pt idx="6741">
                  <c:v>81.91</c:v>
                </c:pt>
                <c:pt idx="6742">
                  <c:v>80.61</c:v>
                </c:pt>
                <c:pt idx="6743">
                  <c:v>80.53</c:v>
                </c:pt>
                <c:pt idx="6744">
                  <c:v>80</c:v>
                </c:pt>
                <c:pt idx="6745">
                  <c:v>82.17</c:v>
                </c:pt>
                <c:pt idx="6746">
                  <c:v>82.37</c:v>
                </c:pt>
                <c:pt idx="6747">
                  <c:v>83.76</c:v>
                </c:pt>
                <c:pt idx="6748">
                  <c:v>84.87</c:v>
                </c:pt>
                <c:pt idx="6749">
                  <c:v>86.62</c:v>
                </c:pt>
                <c:pt idx="6750">
                  <c:v>86.84</c:v>
                </c:pt>
                <c:pt idx="6751">
                  <c:v>85.88</c:v>
                </c:pt>
                <c:pt idx="6752">
                  <c:v>85.39</c:v>
                </c:pt>
                <c:pt idx="6753">
                  <c:v>84.92</c:v>
                </c:pt>
                <c:pt idx="6754">
                  <c:v>84.34</c:v>
                </c:pt>
                <c:pt idx="6755">
                  <c:v>84.05</c:v>
                </c:pt>
                <c:pt idx="6756">
                  <c:v>85.84</c:v>
                </c:pt>
                <c:pt idx="6757">
                  <c:v>85.51</c:v>
                </c:pt>
                <c:pt idx="6758">
                  <c:v>83.24</c:v>
                </c:pt>
                <c:pt idx="6759">
                  <c:v>81.45</c:v>
                </c:pt>
                <c:pt idx="6760">
                  <c:v>83.45</c:v>
                </c:pt>
                <c:pt idx="6761">
                  <c:v>83.68</c:v>
                </c:pt>
                <c:pt idx="6762">
                  <c:v>83.7</c:v>
                </c:pt>
                <c:pt idx="6763">
                  <c:v>85.12</c:v>
                </c:pt>
                <c:pt idx="6764">
                  <c:v>84.2</c:v>
                </c:pt>
                <c:pt idx="6765">
                  <c:v>82.44</c:v>
                </c:pt>
                <c:pt idx="6766">
                  <c:v>83.22</c:v>
                </c:pt>
                <c:pt idx="6767">
                  <c:v>85.17</c:v>
                </c:pt>
                <c:pt idx="6768">
                  <c:v>86.15</c:v>
                </c:pt>
                <c:pt idx="6769">
                  <c:v>86.19</c:v>
                </c:pt>
                <c:pt idx="6770">
                  <c:v>82.74</c:v>
                </c:pt>
                <c:pt idx="6771">
                  <c:v>79.97</c:v>
                </c:pt>
                <c:pt idx="6772">
                  <c:v>77.11</c:v>
                </c:pt>
                <c:pt idx="6773">
                  <c:v>75.11</c:v>
                </c:pt>
                <c:pt idx="6774">
                  <c:v>76.8</c:v>
                </c:pt>
                <c:pt idx="6775">
                  <c:v>76.37</c:v>
                </c:pt>
                <c:pt idx="6776">
                  <c:v>75.650000000000006</c:v>
                </c:pt>
                <c:pt idx="6777">
                  <c:v>74.400000000000006</c:v>
                </c:pt>
                <c:pt idx="6778">
                  <c:v>71.61</c:v>
                </c:pt>
                <c:pt idx="6779">
                  <c:v>70.08</c:v>
                </c:pt>
                <c:pt idx="6780">
                  <c:v>69.41</c:v>
                </c:pt>
                <c:pt idx="6781">
                  <c:v>69.87</c:v>
                </c:pt>
                <c:pt idx="6782">
                  <c:v>68.010000000000005</c:v>
                </c:pt>
                <c:pt idx="6783">
                  <c:v>70.040000000000006</c:v>
                </c:pt>
                <c:pt idx="6784">
                  <c:v>70.209999999999994</c:v>
                </c:pt>
                <c:pt idx="6785">
                  <c:v>68.75</c:v>
                </c:pt>
                <c:pt idx="6786">
                  <c:v>71.510000000000005</c:v>
                </c:pt>
                <c:pt idx="6787">
                  <c:v>74.55</c:v>
                </c:pt>
                <c:pt idx="6788">
                  <c:v>73.97</c:v>
                </c:pt>
                <c:pt idx="6789">
                  <c:v>72.58</c:v>
                </c:pt>
                <c:pt idx="6790">
                  <c:v>72.86</c:v>
                </c:pt>
                <c:pt idx="6791">
                  <c:v>74.61</c:v>
                </c:pt>
                <c:pt idx="6792">
                  <c:v>71.510000000000005</c:v>
                </c:pt>
                <c:pt idx="6793">
                  <c:v>71.44</c:v>
                </c:pt>
                <c:pt idx="6794">
                  <c:v>71.989999999999995</c:v>
                </c:pt>
                <c:pt idx="6795">
                  <c:v>74.38</c:v>
                </c:pt>
                <c:pt idx="6796">
                  <c:v>75.48</c:v>
                </c:pt>
                <c:pt idx="6797">
                  <c:v>73.78</c:v>
                </c:pt>
                <c:pt idx="6798">
                  <c:v>75.12</c:v>
                </c:pt>
                <c:pt idx="6799">
                  <c:v>76.94</c:v>
                </c:pt>
                <c:pt idx="6800">
                  <c:v>77.67</c:v>
                </c:pt>
                <c:pt idx="6801">
                  <c:v>76.790000000000006</c:v>
                </c:pt>
                <c:pt idx="6802">
                  <c:v>77.180000000000007</c:v>
                </c:pt>
                <c:pt idx="6803">
                  <c:v>77.819999999999993</c:v>
                </c:pt>
                <c:pt idx="6804">
                  <c:v>77.209999999999994</c:v>
                </c:pt>
                <c:pt idx="6805">
                  <c:v>76.349999999999994</c:v>
                </c:pt>
                <c:pt idx="6806">
                  <c:v>76.510000000000005</c:v>
                </c:pt>
                <c:pt idx="6807">
                  <c:v>78.86</c:v>
                </c:pt>
                <c:pt idx="6808">
                  <c:v>78.25</c:v>
                </c:pt>
                <c:pt idx="6809">
                  <c:v>75.94</c:v>
                </c:pt>
                <c:pt idx="6810">
                  <c:v>75.63</c:v>
                </c:pt>
                <c:pt idx="6811">
                  <c:v>72.95</c:v>
                </c:pt>
                <c:pt idx="6812">
                  <c:v>72.14</c:v>
                </c:pt>
                <c:pt idx="6813">
                  <c:v>71.98</c:v>
                </c:pt>
                <c:pt idx="6814">
                  <c:v>74.069999999999993</c:v>
                </c:pt>
                <c:pt idx="6815">
                  <c:v>75.44</c:v>
                </c:pt>
                <c:pt idx="6816">
                  <c:v>76.09</c:v>
                </c:pt>
                <c:pt idx="6817">
                  <c:v>74.95</c:v>
                </c:pt>
                <c:pt idx="6818">
                  <c:v>77.150000000000006</c:v>
                </c:pt>
                <c:pt idx="6819">
                  <c:v>77.040000000000006</c:v>
                </c:pt>
                <c:pt idx="6820">
                  <c:v>76.62</c:v>
                </c:pt>
                <c:pt idx="6821">
                  <c:v>76.010000000000005</c:v>
                </c:pt>
                <c:pt idx="6822">
                  <c:v>76.540000000000006</c:v>
                </c:pt>
                <c:pt idx="6823">
                  <c:v>77.44</c:v>
                </c:pt>
                <c:pt idx="6824">
                  <c:v>76.56</c:v>
                </c:pt>
                <c:pt idx="6825">
                  <c:v>79.3</c:v>
                </c:pt>
                <c:pt idx="6826">
                  <c:v>78.98</c:v>
                </c:pt>
                <c:pt idx="6827">
                  <c:v>78.98</c:v>
                </c:pt>
                <c:pt idx="6828">
                  <c:v>77.5</c:v>
                </c:pt>
                <c:pt idx="6829">
                  <c:v>76.989999999999995</c:v>
                </c:pt>
                <c:pt idx="6830">
                  <c:v>78.36</c:v>
                </c:pt>
                <c:pt idx="6831">
                  <c:v>78.95</c:v>
                </c:pt>
                <c:pt idx="6832">
                  <c:v>81.34</c:v>
                </c:pt>
                <c:pt idx="6833">
                  <c:v>82.55</c:v>
                </c:pt>
                <c:pt idx="6834">
                  <c:v>82.47</c:v>
                </c:pt>
                <c:pt idx="6835">
                  <c:v>82.01</c:v>
                </c:pt>
                <c:pt idx="6836">
                  <c:v>80.7</c:v>
                </c:pt>
                <c:pt idx="6837">
                  <c:v>81.48</c:v>
                </c:pt>
                <c:pt idx="6838">
                  <c:v>80.25</c:v>
                </c:pt>
                <c:pt idx="6839">
                  <c:v>78.02</c:v>
                </c:pt>
                <c:pt idx="6840">
                  <c:v>75.739999999999995</c:v>
                </c:pt>
                <c:pt idx="6841">
                  <c:v>75.39</c:v>
                </c:pt>
                <c:pt idx="6842">
                  <c:v>75.239999999999995</c:v>
                </c:pt>
                <c:pt idx="6843">
                  <c:v>75.77</c:v>
                </c:pt>
                <c:pt idx="6844">
                  <c:v>75.42</c:v>
                </c:pt>
                <c:pt idx="6845">
                  <c:v>74.430000000000007</c:v>
                </c:pt>
                <c:pt idx="6846">
                  <c:v>73.459999999999994</c:v>
                </c:pt>
                <c:pt idx="6847">
                  <c:v>73.099999999999994</c:v>
                </c:pt>
                <c:pt idx="6848">
                  <c:v>71.63</c:v>
                </c:pt>
                <c:pt idx="6849">
                  <c:v>72.52</c:v>
                </c:pt>
                <c:pt idx="6850">
                  <c:v>73.36</c:v>
                </c:pt>
                <c:pt idx="6851">
                  <c:v>75.17</c:v>
                </c:pt>
                <c:pt idx="6852">
                  <c:v>74.7</c:v>
                </c:pt>
                <c:pt idx="6853">
                  <c:v>71.92</c:v>
                </c:pt>
                <c:pt idx="6854">
                  <c:v>73.91</c:v>
                </c:pt>
                <c:pt idx="6855">
                  <c:v>75.02</c:v>
                </c:pt>
                <c:pt idx="6856">
                  <c:v>74.599999999999994</c:v>
                </c:pt>
                <c:pt idx="6857">
                  <c:v>74.09</c:v>
                </c:pt>
                <c:pt idx="6858">
                  <c:v>74.67</c:v>
                </c:pt>
                <c:pt idx="6859">
                  <c:v>74.25</c:v>
                </c:pt>
                <c:pt idx="6860">
                  <c:v>76.45</c:v>
                </c:pt>
                <c:pt idx="6861">
                  <c:v>77.19</c:v>
                </c:pt>
                <c:pt idx="6862">
                  <c:v>76.8</c:v>
                </c:pt>
                <c:pt idx="6863">
                  <c:v>76.02</c:v>
                </c:pt>
                <c:pt idx="6864">
                  <c:v>74.569999999999993</c:v>
                </c:pt>
                <c:pt idx="6865">
                  <c:v>73.66</c:v>
                </c:pt>
                <c:pt idx="6866">
                  <c:v>74.86</c:v>
                </c:pt>
                <c:pt idx="6867">
                  <c:v>73.52</c:v>
                </c:pt>
                <c:pt idx="6868">
                  <c:v>74.709999999999994</c:v>
                </c:pt>
                <c:pt idx="6869">
                  <c:v>75.180000000000007</c:v>
                </c:pt>
                <c:pt idx="6870">
                  <c:v>76.489999999999995</c:v>
                </c:pt>
                <c:pt idx="6871">
                  <c:v>76.52</c:v>
                </c:pt>
                <c:pt idx="6872">
                  <c:v>76.180000000000007</c:v>
                </c:pt>
                <c:pt idx="6873">
                  <c:v>77.86</c:v>
                </c:pt>
                <c:pt idx="6874">
                  <c:v>79.97</c:v>
                </c:pt>
                <c:pt idx="6875">
                  <c:v>81.58</c:v>
                </c:pt>
                <c:pt idx="6876">
                  <c:v>81.47</c:v>
                </c:pt>
                <c:pt idx="6877">
                  <c:v>82.82</c:v>
                </c:pt>
                <c:pt idx="6878">
                  <c:v>83.23</c:v>
                </c:pt>
                <c:pt idx="6879">
                  <c:v>81.67</c:v>
                </c:pt>
                <c:pt idx="6880">
                  <c:v>82.66</c:v>
                </c:pt>
                <c:pt idx="6881">
                  <c:v>82.21</c:v>
                </c:pt>
                <c:pt idx="6882">
                  <c:v>81.67</c:v>
                </c:pt>
                <c:pt idx="6883">
                  <c:v>83.01</c:v>
                </c:pt>
                <c:pt idx="6884">
                  <c:v>82.69</c:v>
                </c:pt>
                <c:pt idx="6885">
                  <c:v>81.25</c:v>
                </c:pt>
                <c:pt idx="6886">
                  <c:v>83.08</c:v>
                </c:pt>
                <c:pt idx="6887">
                  <c:v>79.489999999999995</c:v>
                </c:pt>
                <c:pt idx="6888">
                  <c:v>81.77</c:v>
                </c:pt>
                <c:pt idx="6889">
                  <c:v>80.56</c:v>
                </c:pt>
                <c:pt idx="6890">
                  <c:v>81.69</c:v>
                </c:pt>
                <c:pt idx="6891">
                  <c:v>82.52</c:v>
                </c:pt>
                <c:pt idx="6892">
                  <c:v>82.55</c:v>
                </c:pt>
                <c:pt idx="6893">
                  <c:v>81.94</c:v>
                </c:pt>
                <c:pt idx="6894">
                  <c:v>82.18</c:v>
                </c:pt>
                <c:pt idx="6895">
                  <c:v>81.430000000000007</c:v>
                </c:pt>
                <c:pt idx="6896">
                  <c:v>82.95</c:v>
                </c:pt>
                <c:pt idx="6897">
                  <c:v>83.9</c:v>
                </c:pt>
                <c:pt idx="6898">
                  <c:v>84.69</c:v>
                </c:pt>
                <c:pt idx="6899">
                  <c:v>86.49</c:v>
                </c:pt>
                <c:pt idx="6900">
                  <c:v>86.85</c:v>
                </c:pt>
                <c:pt idx="6901">
                  <c:v>87.06</c:v>
                </c:pt>
                <c:pt idx="6902">
                  <c:v>86.72</c:v>
                </c:pt>
                <c:pt idx="6903">
                  <c:v>87.81</c:v>
                </c:pt>
                <c:pt idx="6904">
                  <c:v>87.81</c:v>
                </c:pt>
                <c:pt idx="6905">
                  <c:v>84.88</c:v>
                </c:pt>
                <c:pt idx="6906">
                  <c:v>84.86</c:v>
                </c:pt>
                <c:pt idx="6907">
                  <c:v>82.34</c:v>
                </c:pt>
                <c:pt idx="6908">
                  <c:v>80.44</c:v>
                </c:pt>
                <c:pt idx="6909">
                  <c:v>81.849999999999994</c:v>
                </c:pt>
                <c:pt idx="6910">
                  <c:v>81.510000000000005</c:v>
                </c:pt>
                <c:pt idx="6911">
                  <c:v>81.739999999999995</c:v>
                </c:pt>
                <c:pt idx="6912">
                  <c:v>81.25</c:v>
                </c:pt>
                <c:pt idx="6913">
                  <c:v>83.86</c:v>
                </c:pt>
                <c:pt idx="6914">
                  <c:v>83.76</c:v>
                </c:pt>
                <c:pt idx="6915">
                  <c:v>85.73</c:v>
                </c:pt>
                <c:pt idx="6916">
                  <c:v>84.11</c:v>
                </c:pt>
                <c:pt idx="6917">
                  <c:v>86.75</c:v>
                </c:pt>
                <c:pt idx="6918">
                  <c:v>88</c:v>
                </c:pt>
                <c:pt idx="6919">
                  <c:v>89.19</c:v>
                </c:pt>
                <c:pt idx="6920">
                  <c:v>89.38</c:v>
                </c:pt>
                <c:pt idx="6921">
                  <c:v>88.69</c:v>
                </c:pt>
                <c:pt idx="6922">
                  <c:v>88.28</c:v>
                </c:pt>
                <c:pt idx="6923">
                  <c:v>88.37</c:v>
                </c:pt>
                <c:pt idx="6924">
                  <c:v>87.79</c:v>
                </c:pt>
                <c:pt idx="6925">
                  <c:v>88.61</c:v>
                </c:pt>
                <c:pt idx="6926">
                  <c:v>88.28</c:v>
                </c:pt>
                <c:pt idx="6927">
                  <c:v>88.62</c:v>
                </c:pt>
                <c:pt idx="6928">
                  <c:v>87.7</c:v>
                </c:pt>
                <c:pt idx="6929">
                  <c:v>88.02</c:v>
                </c:pt>
                <c:pt idx="6930">
                  <c:v>88.81</c:v>
                </c:pt>
                <c:pt idx="6931">
                  <c:v>89.82</c:v>
                </c:pt>
                <c:pt idx="6932">
                  <c:v>90.48</c:v>
                </c:pt>
                <c:pt idx="6933">
                  <c:v>91.51</c:v>
                </c:pt>
                <c:pt idx="6934">
                  <c:v>91</c:v>
                </c:pt>
                <c:pt idx="6935">
                  <c:v>91.49</c:v>
                </c:pt>
                <c:pt idx="6936">
                  <c:v>91.12</c:v>
                </c:pt>
                <c:pt idx="6937">
                  <c:v>89.84</c:v>
                </c:pt>
                <c:pt idx="6938">
                  <c:v>91.38</c:v>
                </c:pt>
                <c:pt idx="6939">
                  <c:v>91.55</c:v>
                </c:pt>
                <c:pt idx="6940">
                  <c:v>89.38</c:v>
                </c:pt>
                <c:pt idx="6941">
                  <c:v>90.3</c:v>
                </c:pt>
                <c:pt idx="6942">
                  <c:v>88.38</c:v>
                </c:pt>
                <c:pt idx="6943">
                  <c:v>88.03</c:v>
                </c:pt>
                <c:pt idx="6944">
                  <c:v>89.25</c:v>
                </c:pt>
                <c:pt idx="6945">
                  <c:v>91.11</c:v>
                </c:pt>
                <c:pt idx="6946">
                  <c:v>91.86</c:v>
                </c:pt>
                <c:pt idx="6947">
                  <c:v>91.4</c:v>
                </c:pt>
                <c:pt idx="6948">
                  <c:v>91.54</c:v>
                </c:pt>
                <c:pt idx="6949">
                  <c:v>91.38</c:v>
                </c:pt>
                <c:pt idx="6950">
                  <c:v>90.86</c:v>
                </c:pt>
                <c:pt idx="6951">
                  <c:v>88.86</c:v>
                </c:pt>
                <c:pt idx="6952">
                  <c:v>89.11</c:v>
                </c:pt>
                <c:pt idx="6953">
                  <c:v>87.87</c:v>
                </c:pt>
                <c:pt idx="6954">
                  <c:v>86.19</c:v>
                </c:pt>
                <c:pt idx="6955">
                  <c:v>87.33</c:v>
                </c:pt>
                <c:pt idx="6956">
                  <c:v>85.64</c:v>
                </c:pt>
                <c:pt idx="6957">
                  <c:v>89.34</c:v>
                </c:pt>
                <c:pt idx="6958">
                  <c:v>92.19</c:v>
                </c:pt>
                <c:pt idx="6959">
                  <c:v>90.77</c:v>
                </c:pt>
                <c:pt idx="6960">
                  <c:v>90.86</c:v>
                </c:pt>
                <c:pt idx="6961">
                  <c:v>90.54</c:v>
                </c:pt>
                <c:pt idx="6962">
                  <c:v>89.03</c:v>
                </c:pt>
                <c:pt idx="6963">
                  <c:v>87.48</c:v>
                </c:pt>
                <c:pt idx="6964">
                  <c:v>86.94</c:v>
                </c:pt>
                <c:pt idx="6965">
                  <c:v>86.71</c:v>
                </c:pt>
                <c:pt idx="6966">
                  <c:v>86.73</c:v>
                </c:pt>
                <c:pt idx="6967">
                  <c:v>85.58</c:v>
                </c:pt>
                <c:pt idx="6968">
                  <c:v>84.81</c:v>
                </c:pt>
                <c:pt idx="6969">
                  <c:v>84.32</c:v>
                </c:pt>
                <c:pt idx="6970">
                  <c:v>84.99</c:v>
                </c:pt>
                <c:pt idx="6971">
                  <c:v>86.36</c:v>
                </c:pt>
                <c:pt idx="6972">
                  <c:v>86.2</c:v>
                </c:pt>
                <c:pt idx="6973">
                  <c:v>93.57</c:v>
                </c:pt>
                <c:pt idx="6974">
                  <c:v>98.1</c:v>
                </c:pt>
                <c:pt idx="6975">
                  <c:v>97.28</c:v>
                </c:pt>
                <c:pt idx="6976">
                  <c:v>97.88</c:v>
                </c:pt>
                <c:pt idx="6977">
                  <c:v>96.97</c:v>
                </c:pt>
                <c:pt idx="6978">
                  <c:v>99.63</c:v>
                </c:pt>
                <c:pt idx="6979">
                  <c:v>102.23</c:v>
                </c:pt>
                <c:pt idx="6980">
                  <c:v>101.91</c:v>
                </c:pt>
                <c:pt idx="6981">
                  <c:v>104.42</c:v>
                </c:pt>
                <c:pt idx="6982">
                  <c:v>105.44</c:v>
                </c:pt>
                <c:pt idx="6983">
                  <c:v>105.02</c:v>
                </c:pt>
                <c:pt idx="6984">
                  <c:v>104.38</c:v>
                </c:pt>
                <c:pt idx="6985">
                  <c:v>102.7</c:v>
                </c:pt>
                <c:pt idx="6986">
                  <c:v>101.16</c:v>
                </c:pt>
                <c:pt idx="6987">
                  <c:v>101.19</c:v>
                </c:pt>
                <c:pt idx="6988">
                  <c:v>97.18</c:v>
                </c:pt>
                <c:pt idx="6989">
                  <c:v>97.98</c:v>
                </c:pt>
                <c:pt idx="6990">
                  <c:v>101.42</c:v>
                </c:pt>
                <c:pt idx="6991">
                  <c:v>101.07</c:v>
                </c:pt>
                <c:pt idx="6992">
                  <c:v>102.33</c:v>
                </c:pt>
                <c:pt idx="6993">
                  <c:v>104</c:v>
                </c:pt>
                <c:pt idx="6994">
                  <c:v>105.75</c:v>
                </c:pt>
                <c:pt idx="6995">
                  <c:v>105.6</c:v>
                </c:pt>
                <c:pt idx="6996">
                  <c:v>105.4</c:v>
                </c:pt>
                <c:pt idx="6997">
                  <c:v>103.98</c:v>
                </c:pt>
                <c:pt idx="6998">
                  <c:v>104.79</c:v>
                </c:pt>
                <c:pt idx="6999">
                  <c:v>104.27</c:v>
                </c:pt>
                <c:pt idx="7000">
                  <c:v>106.72</c:v>
                </c:pt>
                <c:pt idx="7001">
                  <c:v>107.94</c:v>
                </c:pt>
                <c:pt idx="7002">
                  <c:v>108.47</c:v>
                </c:pt>
                <c:pt idx="7003">
                  <c:v>108.34</c:v>
                </c:pt>
                <c:pt idx="7004">
                  <c:v>108.83</c:v>
                </c:pt>
                <c:pt idx="7005">
                  <c:v>110.3</c:v>
                </c:pt>
                <c:pt idx="7006">
                  <c:v>112.79</c:v>
                </c:pt>
                <c:pt idx="7007">
                  <c:v>109.92</c:v>
                </c:pt>
                <c:pt idx="7008">
                  <c:v>106.25</c:v>
                </c:pt>
                <c:pt idx="7009">
                  <c:v>107.11</c:v>
                </c:pt>
                <c:pt idx="7010">
                  <c:v>108.11</c:v>
                </c:pt>
                <c:pt idx="7011">
                  <c:v>109.66</c:v>
                </c:pt>
                <c:pt idx="7012">
                  <c:v>107.12</c:v>
                </c:pt>
                <c:pt idx="7013">
                  <c:v>108.15</c:v>
                </c:pt>
                <c:pt idx="7014">
                  <c:v>111.45</c:v>
                </c:pt>
                <c:pt idx="7015">
                  <c:v>112.29</c:v>
                </c:pt>
                <c:pt idx="7016">
                  <c:v>112.28</c:v>
                </c:pt>
                <c:pt idx="7017">
                  <c:v>112.21</c:v>
                </c:pt>
                <c:pt idx="7018">
                  <c:v>112.76</c:v>
                </c:pt>
                <c:pt idx="7019">
                  <c:v>112.86</c:v>
                </c:pt>
                <c:pt idx="7020">
                  <c:v>113.93</c:v>
                </c:pt>
                <c:pt idx="7021">
                  <c:v>113.52</c:v>
                </c:pt>
                <c:pt idx="7022">
                  <c:v>111.05</c:v>
                </c:pt>
                <c:pt idx="7023">
                  <c:v>109.24</c:v>
                </c:pt>
                <c:pt idx="7024">
                  <c:v>99.8</c:v>
                </c:pt>
                <c:pt idx="7025">
                  <c:v>97.18</c:v>
                </c:pt>
                <c:pt idx="7026">
                  <c:v>102.55</c:v>
                </c:pt>
                <c:pt idx="7027">
                  <c:v>103.88</c:v>
                </c:pt>
                <c:pt idx="7028">
                  <c:v>98.21</c:v>
                </c:pt>
                <c:pt idx="7029">
                  <c:v>98.97</c:v>
                </c:pt>
                <c:pt idx="7030">
                  <c:v>99.65</c:v>
                </c:pt>
                <c:pt idx="7031">
                  <c:v>97.37</c:v>
                </c:pt>
                <c:pt idx="7032">
                  <c:v>96.91</c:v>
                </c:pt>
                <c:pt idx="7033">
                  <c:v>100.1</c:v>
                </c:pt>
                <c:pt idx="7034">
                  <c:v>98.44</c:v>
                </c:pt>
                <c:pt idx="7035">
                  <c:v>99.49</c:v>
                </c:pt>
                <c:pt idx="7036">
                  <c:v>97.7</c:v>
                </c:pt>
                <c:pt idx="7037">
                  <c:v>99.59</c:v>
                </c:pt>
                <c:pt idx="7038">
                  <c:v>101.32</c:v>
                </c:pt>
                <c:pt idx="7039">
                  <c:v>100.23</c:v>
                </c:pt>
                <c:pt idx="7040">
                  <c:v>100.59</c:v>
                </c:pt>
                <c:pt idx="7041">
                  <c:v>102.7</c:v>
                </c:pt>
                <c:pt idx="7042">
                  <c:v>100.29</c:v>
                </c:pt>
                <c:pt idx="7043">
                  <c:v>100.4</c:v>
                </c:pt>
                <c:pt idx="7044">
                  <c:v>100.22</c:v>
                </c:pt>
                <c:pt idx="7045">
                  <c:v>99.01</c:v>
                </c:pt>
                <c:pt idx="7046">
                  <c:v>99.09</c:v>
                </c:pt>
                <c:pt idx="7047">
                  <c:v>100.74</c:v>
                </c:pt>
                <c:pt idx="7048">
                  <c:v>101.93</c:v>
                </c:pt>
                <c:pt idx="7049">
                  <c:v>99.29</c:v>
                </c:pt>
                <c:pt idx="7050">
                  <c:v>97.3</c:v>
                </c:pt>
                <c:pt idx="7051">
                  <c:v>99.37</c:v>
                </c:pt>
                <c:pt idx="7052">
                  <c:v>94.81</c:v>
                </c:pt>
                <c:pt idx="7053">
                  <c:v>94.95</c:v>
                </c:pt>
                <c:pt idx="7054">
                  <c:v>93.01</c:v>
                </c:pt>
                <c:pt idx="7055">
                  <c:v>93.26</c:v>
                </c:pt>
                <c:pt idx="7056">
                  <c:v>93.4</c:v>
                </c:pt>
                <c:pt idx="7057">
                  <c:v>95.41</c:v>
                </c:pt>
                <c:pt idx="7058">
                  <c:v>91.02</c:v>
                </c:pt>
                <c:pt idx="7059">
                  <c:v>91.16</c:v>
                </c:pt>
                <c:pt idx="7060">
                  <c:v>90.61</c:v>
                </c:pt>
                <c:pt idx="7061">
                  <c:v>92.89</c:v>
                </c:pt>
                <c:pt idx="7062">
                  <c:v>94.77</c:v>
                </c:pt>
                <c:pt idx="7063">
                  <c:v>95.42</c:v>
                </c:pt>
                <c:pt idx="7064">
                  <c:v>94.94</c:v>
                </c:pt>
                <c:pt idx="7065">
                  <c:v>96.89</c:v>
                </c:pt>
                <c:pt idx="7066">
                  <c:v>96.65</c:v>
                </c:pt>
                <c:pt idx="7067">
                  <c:v>98.67</c:v>
                </c:pt>
                <c:pt idx="7068">
                  <c:v>96.2</c:v>
                </c:pt>
                <c:pt idx="7069">
                  <c:v>95.15</c:v>
                </c:pt>
                <c:pt idx="7070">
                  <c:v>97.43</c:v>
                </c:pt>
                <c:pt idx="7071">
                  <c:v>98.05</c:v>
                </c:pt>
                <c:pt idx="7072">
                  <c:v>95.69</c:v>
                </c:pt>
                <c:pt idx="7073">
                  <c:v>97.24</c:v>
                </c:pt>
                <c:pt idx="7074">
                  <c:v>95.93</c:v>
                </c:pt>
                <c:pt idx="7075">
                  <c:v>97.5</c:v>
                </c:pt>
                <c:pt idx="7076">
                  <c:v>98.14</c:v>
                </c:pt>
                <c:pt idx="7077">
                  <c:v>99.13</c:v>
                </c:pt>
                <c:pt idx="7078">
                  <c:v>99.87</c:v>
                </c:pt>
                <c:pt idx="7079">
                  <c:v>99.2</c:v>
                </c:pt>
                <c:pt idx="7080">
                  <c:v>99.59</c:v>
                </c:pt>
                <c:pt idx="7081">
                  <c:v>97.4</c:v>
                </c:pt>
                <c:pt idx="7082">
                  <c:v>97.44</c:v>
                </c:pt>
                <c:pt idx="7083">
                  <c:v>95.7</c:v>
                </c:pt>
                <c:pt idx="7084">
                  <c:v>94.89</c:v>
                </c:pt>
                <c:pt idx="7085">
                  <c:v>93.79</c:v>
                </c:pt>
                <c:pt idx="7086">
                  <c:v>91.93</c:v>
                </c:pt>
                <c:pt idx="7087">
                  <c:v>86.63</c:v>
                </c:pt>
                <c:pt idx="7088">
                  <c:v>86.88</c:v>
                </c:pt>
                <c:pt idx="7089">
                  <c:v>81.31</c:v>
                </c:pt>
                <c:pt idx="7090">
                  <c:v>79.3</c:v>
                </c:pt>
                <c:pt idx="7091">
                  <c:v>82.89</c:v>
                </c:pt>
                <c:pt idx="7092">
                  <c:v>85.72</c:v>
                </c:pt>
                <c:pt idx="7093">
                  <c:v>85.38</c:v>
                </c:pt>
                <c:pt idx="7094">
                  <c:v>87.88</c:v>
                </c:pt>
                <c:pt idx="7095">
                  <c:v>86.65</c:v>
                </c:pt>
                <c:pt idx="7096">
                  <c:v>87.58</c:v>
                </c:pt>
                <c:pt idx="7097">
                  <c:v>82.38</c:v>
                </c:pt>
                <c:pt idx="7098">
                  <c:v>82.26</c:v>
                </c:pt>
                <c:pt idx="7099">
                  <c:v>84.12</c:v>
                </c:pt>
                <c:pt idx="7100">
                  <c:v>85.44</c:v>
                </c:pt>
                <c:pt idx="7101">
                  <c:v>85.16</c:v>
                </c:pt>
                <c:pt idx="7102">
                  <c:v>85.3</c:v>
                </c:pt>
                <c:pt idx="7103">
                  <c:v>85.37</c:v>
                </c:pt>
                <c:pt idx="7104">
                  <c:v>87.27</c:v>
                </c:pt>
                <c:pt idx="7105">
                  <c:v>88.9</c:v>
                </c:pt>
                <c:pt idx="7106">
                  <c:v>88.81</c:v>
                </c:pt>
                <c:pt idx="7107">
                  <c:v>88.93</c:v>
                </c:pt>
                <c:pt idx="7108">
                  <c:v>86.45</c:v>
                </c:pt>
                <c:pt idx="7109">
                  <c:v>86.02</c:v>
                </c:pt>
                <c:pt idx="7110">
                  <c:v>89.34</c:v>
                </c:pt>
                <c:pt idx="7111">
                  <c:v>89.05</c:v>
                </c:pt>
                <c:pt idx="7112">
                  <c:v>87.24</c:v>
                </c:pt>
                <c:pt idx="7113">
                  <c:v>88.19</c:v>
                </c:pt>
                <c:pt idx="7114">
                  <c:v>90.21</c:v>
                </c:pt>
                <c:pt idx="7115">
                  <c:v>88.91</c:v>
                </c:pt>
                <c:pt idx="7116">
                  <c:v>89.4</c:v>
                </c:pt>
                <c:pt idx="7117">
                  <c:v>87.96</c:v>
                </c:pt>
                <c:pt idx="7118">
                  <c:v>85.7</c:v>
                </c:pt>
                <c:pt idx="7119">
                  <c:v>86.89</c:v>
                </c:pt>
                <c:pt idx="7120">
                  <c:v>85.92</c:v>
                </c:pt>
                <c:pt idx="7121">
                  <c:v>80.510000000000005</c:v>
                </c:pt>
                <c:pt idx="7122">
                  <c:v>79.849999999999994</c:v>
                </c:pt>
                <c:pt idx="7123">
                  <c:v>80.239999999999995</c:v>
                </c:pt>
                <c:pt idx="7124">
                  <c:v>84.45</c:v>
                </c:pt>
                <c:pt idx="7125">
                  <c:v>81.209999999999994</c:v>
                </c:pt>
                <c:pt idx="7126">
                  <c:v>82.14</c:v>
                </c:pt>
                <c:pt idx="7127">
                  <c:v>79.2</c:v>
                </c:pt>
                <c:pt idx="7128">
                  <c:v>77.61</c:v>
                </c:pt>
                <c:pt idx="7129">
                  <c:v>75.67</c:v>
                </c:pt>
                <c:pt idx="7130">
                  <c:v>79.680000000000007</c:v>
                </c:pt>
                <c:pt idx="7131">
                  <c:v>82.59</c:v>
                </c:pt>
                <c:pt idx="7132">
                  <c:v>82.98</c:v>
                </c:pt>
                <c:pt idx="7133">
                  <c:v>85.41</c:v>
                </c:pt>
                <c:pt idx="7134">
                  <c:v>85.81</c:v>
                </c:pt>
                <c:pt idx="7135">
                  <c:v>85.57</c:v>
                </c:pt>
                <c:pt idx="7136">
                  <c:v>84.23</c:v>
                </c:pt>
                <c:pt idx="7137">
                  <c:v>86.8</c:v>
                </c:pt>
                <c:pt idx="7138">
                  <c:v>86.38</c:v>
                </c:pt>
                <c:pt idx="7139">
                  <c:v>88.34</c:v>
                </c:pt>
                <c:pt idx="7140">
                  <c:v>86.11</c:v>
                </c:pt>
                <c:pt idx="7141">
                  <c:v>85.3</c:v>
                </c:pt>
                <c:pt idx="7142">
                  <c:v>87.4</c:v>
                </c:pt>
                <c:pt idx="7143">
                  <c:v>91.27</c:v>
                </c:pt>
                <c:pt idx="7144">
                  <c:v>93.17</c:v>
                </c:pt>
                <c:pt idx="7145">
                  <c:v>90.2</c:v>
                </c:pt>
                <c:pt idx="7146">
                  <c:v>93.96</c:v>
                </c:pt>
                <c:pt idx="7147">
                  <c:v>93.32</c:v>
                </c:pt>
                <c:pt idx="7148">
                  <c:v>93.19</c:v>
                </c:pt>
                <c:pt idx="7149">
                  <c:v>92.19</c:v>
                </c:pt>
                <c:pt idx="7150">
                  <c:v>92.51</c:v>
                </c:pt>
                <c:pt idx="7151">
                  <c:v>94.07</c:v>
                </c:pt>
                <c:pt idx="7152">
                  <c:v>94.26</c:v>
                </c:pt>
                <c:pt idx="7153">
                  <c:v>95.52</c:v>
                </c:pt>
                <c:pt idx="7154">
                  <c:v>96.8</c:v>
                </c:pt>
                <c:pt idx="7155">
                  <c:v>95.74</c:v>
                </c:pt>
                <c:pt idx="7156">
                  <c:v>97.78</c:v>
                </c:pt>
                <c:pt idx="7157">
                  <c:v>98.99</c:v>
                </c:pt>
                <c:pt idx="7158">
                  <c:v>98.14</c:v>
                </c:pt>
                <c:pt idx="7159">
                  <c:v>99.37</c:v>
                </c:pt>
                <c:pt idx="7160">
                  <c:v>102.59</c:v>
                </c:pt>
                <c:pt idx="7161">
                  <c:v>98.82</c:v>
                </c:pt>
                <c:pt idx="7162">
                  <c:v>97.41</c:v>
                </c:pt>
                <c:pt idx="7163">
                  <c:v>96.92</c:v>
                </c:pt>
                <c:pt idx="7164">
                  <c:v>98.01</c:v>
                </c:pt>
                <c:pt idx="7165">
                  <c:v>96.17</c:v>
                </c:pt>
                <c:pt idx="7166">
                  <c:v>96.77</c:v>
                </c:pt>
                <c:pt idx="7167">
                  <c:v>98.21</c:v>
                </c:pt>
                <c:pt idx="7168">
                  <c:v>99.79</c:v>
                </c:pt>
                <c:pt idx="7169">
                  <c:v>100.36</c:v>
                </c:pt>
                <c:pt idx="7170">
                  <c:v>100.2</c:v>
                </c:pt>
                <c:pt idx="7171">
                  <c:v>100.96</c:v>
                </c:pt>
                <c:pt idx="7172">
                  <c:v>100.99</c:v>
                </c:pt>
                <c:pt idx="7173">
                  <c:v>101.28</c:v>
                </c:pt>
                <c:pt idx="7174">
                  <c:v>100.49</c:v>
                </c:pt>
                <c:pt idx="7175">
                  <c:v>98.34</c:v>
                </c:pt>
                <c:pt idx="7176">
                  <c:v>99.41</c:v>
                </c:pt>
                <c:pt idx="7177">
                  <c:v>97.77</c:v>
                </c:pt>
                <c:pt idx="7178">
                  <c:v>100.14</c:v>
                </c:pt>
                <c:pt idx="7179">
                  <c:v>94.95</c:v>
                </c:pt>
                <c:pt idx="7180">
                  <c:v>93.87</c:v>
                </c:pt>
                <c:pt idx="7181">
                  <c:v>93.53</c:v>
                </c:pt>
                <c:pt idx="7182">
                  <c:v>93.88</c:v>
                </c:pt>
                <c:pt idx="7183">
                  <c:v>97.22</c:v>
                </c:pt>
                <c:pt idx="7184">
                  <c:v>98.67</c:v>
                </c:pt>
                <c:pt idx="7185">
                  <c:v>99.53</c:v>
                </c:pt>
                <c:pt idx="7186">
                  <c:v>99.68</c:v>
                </c:pt>
                <c:pt idx="7187">
                  <c:v>101.34</c:v>
                </c:pt>
                <c:pt idx="7188">
                  <c:v>99.36</c:v>
                </c:pt>
                <c:pt idx="7189">
                  <c:v>99.65</c:v>
                </c:pt>
                <c:pt idx="7190">
                  <c:v>98.83</c:v>
                </c:pt>
                <c:pt idx="7191">
                  <c:v>102.96</c:v>
                </c:pt>
                <c:pt idx="7192">
                  <c:v>103.22</c:v>
                </c:pt>
                <c:pt idx="7193">
                  <c:v>101.81</c:v>
                </c:pt>
                <c:pt idx="7194">
                  <c:v>101.56</c:v>
                </c:pt>
                <c:pt idx="7195">
                  <c:v>101.31</c:v>
                </c:pt>
                <c:pt idx="7196">
                  <c:v>102.24</c:v>
                </c:pt>
                <c:pt idx="7197">
                  <c:v>100.87</c:v>
                </c:pt>
                <c:pt idx="7198">
                  <c:v>99.1</c:v>
                </c:pt>
                <c:pt idx="7199">
                  <c:v>98.7</c:v>
                </c:pt>
                <c:pt idx="7200">
                  <c:v>100.71</c:v>
                </c:pt>
                <c:pt idx="7201">
                  <c:v>100.59</c:v>
                </c:pt>
                <c:pt idx="7202">
                  <c:v>100.39</c:v>
                </c:pt>
                <c:pt idx="7203">
                  <c:v>98.46</c:v>
                </c:pt>
                <c:pt idx="7204">
                  <c:v>99.58</c:v>
                </c:pt>
                <c:pt idx="7205">
                  <c:v>98.95</c:v>
                </c:pt>
                <c:pt idx="7206">
                  <c:v>99.4</c:v>
                </c:pt>
                <c:pt idx="7207">
                  <c:v>99.7</c:v>
                </c:pt>
                <c:pt idx="7208">
                  <c:v>99.56</c:v>
                </c:pt>
                <c:pt idx="7209">
                  <c:v>98.78</c:v>
                </c:pt>
                <c:pt idx="7210">
                  <c:v>98.48</c:v>
                </c:pt>
                <c:pt idx="7211">
                  <c:v>97.61</c:v>
                </c:pt>
                <c:pt idx="7212">
                  <c:v>96.36</c:v>
                </c:pt>
                <c:pt idx="7213">
                  <c:v>97.84</c:v>
                </c:pt>
                <c:pt idx="7214">
                  <c:v>96.91</c:v>
                </c:pt>
                <c:pt idx="7215">
                  <c:v>98.41</c:v>
                </c:pt>
                <c:pt idx="7216">
                  <c:v>98.71</c:v>
                </c:pt>
                <c:pt idx="7217">
                  <c:v>99.84</c:v>
                </c:pt>
                <c:pt idx="7218">
                  <c:v>98.67</c:v>
                </c:pt>
                <c:pt idx="7219">
                  <c:v>100.91</c:v>
                </c:pt>
                <c:pt idx="7220">
                  <c:v>100.74</c:v>
                </c:pt>
                <c:pt idx="7221">
                  <c:v>101.8</c:v>
                </c:pt>
                <c:pt idx="7222">
                  <c:v>102.31</c:v>
                </c:pt>
                <c:pt idx="7223">
                  <c:v>103.24</c:v>
                </c:pt>
                <c:pt idx="7224">
                  <c:v>105.84</c:v>
                </c:pt>
                <c:pt idx="7225">
                  <c:v>106.28</c:v>
                </c:pt>
                <c:pt idx="7226">
                  <c:v>107.83</c:v>
                </c:pt>
                <c:pt idx="7227">
                  <c:v>109.77</c:v>
                </c:pt>
                <c:pt idx="7228">
                  <c:v>108.56</c:v>
                </c:pt>
                <c:pt idx="7229">
                  <c:v>106.55</c:v>
                </c:pt>
                <c:pt idx="7230">
                  <c:v>107.07</c:v>
                </c:pt>
                <c:pt idx="7231">
                  <c:v>108.84</c:v>
                </c:pt>
                <c:pt idx="7232">
                  <c:v>106.7</c:v>
                </c:pt>
                <c:pt idx="7233">
                  <c:v>106.72</c:v>
                </c:pt>
                <c:pt idx="7234">
                  <c:v>104.7</c:v>
                </c:pt>
                <c:pt idx="7235">
                  <c:v>106.16</c:v>
                </c:pt>
                <c:pt idx="7236">
                  <c:v>106.58</c:v>
                </c:pt>
                <c:pt idx="7237">
                  <c:v>107.4</c:v>
                </c:pt>
                <c:pt idx="7238">
                  <c:v>106.34</c:v>
                </c:pt>
                <c:pt idx="7239">
                  <c:v>106.71</c:v>
                </c:pt>
                <c:pt idx="7240">
                  <c:v>105.43</c:v>
                </c:pt>
                <c:pt idx="7241">
                  <c:v>105.11</c:v>
                </c:pt>
                <c:pt idx="7242">
                  <c:v>107.06</c:v>
                </c:pt>
                <c:pt idx="7243">
                  <c:v>108.09</c:v>
                </c:pt>
                <c:pt idx="7244">
                  <c:v>105.61</c:v>
                </c:pt>
                <c:pt idx="7245">
                  <c:v>107.27</c:v>
                </c:pt>
                <c:pt idx="7246">
                  <c:v>105.35</c:v>
                </c:pt>
                <c:pt idx="7247">
                  <c:v>106.87</c:v>
                </c:pt>
                <c:pt idx="7248">
                  <c:v>107.03</c:v>
                </c:pt>
                <c:pt idx="7249">
                  <c:v>107.33</c:v>
                </c:pt>
                <c:pt idx="7250">
                  <c:v>105.41</c:v>
                </c:pt>
                <c:pt idx="7251">
                  <c:v>102.78</c:v>
                </c:pt>
                <c:pt idx="7252">
                  <c:v>103.02</c:v>
                </c:pt>
                <c:pt idx="7253">
                  <c:v>105.23</c:v>
                </c:pt>
                <c:pt idx="7254">
                  <c:v>104.01</c:v>
                </c:pt>
                <c:pt idx="7255">
                  <c:v>101.47</c:v>
                </c:pt>
                <c:pt idx="7256">
                  <c:v>103.31</c:v>
                </c:pt>
                <c:pt idx="7257">
                  <c:v>102.46</c:v>
                </c:pt>
                <c:pt idx="7258">
                  <c:v>101.02</c:v>
                </c:pt>
                <c:pt idx="7259">
                  <c:v>102.7</c:v>
                </c:pt>
                <c:pt idx="7260">
                  <c:v>103.64</c:v>
                </c:pt>
                <c:pt idx="7261">
                  <c:v>102.83</c:v>
                </c:pt>
                <c:pt idx="7262">
                  <c:v>102.93</c:v>
                </c:pt>
                <c:pt idx="7263">
                  <c:v>104.2</c:v>
                </c:pt>
                <c:pt idx="7264">
                  <c:v>102.67</c:v>
                </c:pt>
                <c:pt idx="7265">
                  <c:v>102.27</c:v>
                </c:pt>
                <c:pt idx="7266">
                  <c:v>103.05</c:v>
                </c:pt>
                <c:pt idx="7267">
                  <c:v>103.11</c:v>
                </c:pt>
                <c:pt idx="7268">
                  <c:v>103.55</c:v>
                </c:pt>
                <c:pt idx="7269">
                  <c:v>104.12</c:v>
                </c:pt>
                <c:pt idx="7270">
                  <c:v>104.55</c:v>
                </c:pt>
                <c:pt idx="7271">
                  <c:v>104.93</c:v>
                </c:pt>
                <c:pt idx="7272">
                  <c:v>104.87</c:v>
                </c:pt>
                <c:pt idx="7273">
                  <c:v>106.16</c:v>
                </c:pt>
                <c:pt idx="7274">
                  <c:v>105.22</c:v>
                </c:pt>
                <c:pt idx="7275">
                  <c:v>102.54</c:v>
                </c:pt>
                <c:pt idx="7276">
                  <c:v>98.49</c:v>
                </c:pt>
                <c:pt idx="7277">
                  <c:v>97.94</c:v>
                </c:pt>
                <c:pt idx="7278">
                  <c:v>97.01</c:v>
                </c:pt>
                <c:pt idx="7279">
                  <c:v>96.81</c:v>
                </c:pt>
                <c:pt idx="7280">
                  <c:v>97.08</c:v>
                </c:pt>
                <c:pt idx="7281">
                  <c:v>96.13</c:v>
                </c:pt>
                <c:pt idx="7282">
                  <c:v>94.78</c:v>
                </c:pt>
                <c:pt idx="7283">
                  <c:v>93.98</c:v>
                </c:pt>
                <c:pt idx="7284">
                  <c:v>92.81</c:v>
                </c:pt>
                <c:pt idx="7285">
                  <c:v>92.56</c:v>
                </c:pt>
                <c:pt idx="7286">
                  <c:v>91.48</c:v>
                </c:pt>
                <c:pt idx="7287">
                  <c:v>92.57</c:v>
                </c:pt>
                <c:pt idx="7288">
                  <c:v>91.66</c:v>
                </c:pt>
                <c:pt idx="7289">
                  <c:v>89.9</c:v>
                </c:pt>
                <c:pt idx="7290">
                  <c:v>90.66</c:v>
                </c:pt>
                <c:pt idx="7291">
                  <c:v>90.86</c:v>
                </c:pt>
                <c:pt idx="7292">
                  <c:v>90.76</c:v>
                </c:pt>
                <c:pt idx="7293">
                  <c:v>87.82</c:v>
                </c:pt>
                <c:pt idx="7294">
                  <c:v>86.53</c:v>
                </c:pt>
                <c:pt idx="7295">
                  <c:v>83.23</c:v>
                </c:pt>
                <c:pt idx="7296">
                  <c:v>83.98</c:v>
                </c:pt>
                <c:pt idx="7297">
                  <c:v>84.29</c:v>
                </c:pt>
                <c:pt idx="7298">
                  <c:v>85.02</c:v>
                </c:pt>
                <c:pt idx="7299">
                  <c:v>84.82</c:v>
                </c:pt>
                <c:pt idx="7300">
                  <c:v>84.1</c:v>
                </c:pt>
                <c:pt idx="7301">
                  <c:v>82.7</c:v>
                </c:pt>
                <c:pt idx="7302">
                  <c:v>83.32</c:v>
                </c:pt>
                <c:pt idx="7303">
                  <c:v>82.62</c:v>
                </c:pt>
                <c:pt idx="7304">
                  <c:v>83.91</c:v>
                </c:pt>
                <c:pt idx="7305">
                  <c:v>84.03</c:v>
                </c:pt>
                <c:pt idx="7306">
                  <c:v>83.27</c:v>
                </c:pt>
                <c:pt idx="7307">
                  <c:v>84.03</c:v>
                </c:pt>
                <c:pt idx="7308">
                  <c:v>81.8</c:v>
                </c:pt>
                <c:pt idx="7309">
                  <c:v>78.2</c:v>
                </c:pt>
                <c:pt idx="7310">
                  <c:v>79.760000000000005</c:v>
                </c:pt>
                <c:pt idx="7311">
                  <c:v>79.209999999999994</c:v>
                </c:pt>
                <c:pt idx="7312">
                  <c:v>79.36</c:v>
                </c:pt>
                <c:pt idx="7313">
                  <c:v>80.209999999999994</c:v>
                </c:pt>
                <c:pt idx="7314">
                  <c:v>77.69</c:v>
                </c:pt>
                <c:pt idx="7315">
                  <c:v>84.96</c:v>
                </c:pt>
                <c:pt idx="7316">
                  <c:v>83.75</c:v>
                </c:pt>
                <c:pt idx="7317">
                  <c:v>87.66</c:v>
                </c:pt>
                <c:pt idx="7318">
                  <c:v>87.22</c:v>
                </c:pt>
                <c:pt idx="7319">
                  <c:v>84.45</c:v>
                </c:pt>
                <c:pt idx="7320">
                  <c:v>85.99</c:v>
                </c:pt>
                <c:pt idx="7321">
                  <c:v>83.91</c:v>
                </c:pt>
                <c:pt idx="7322">
                  <c:v>84.52</c:v>
                </c:pt>
                <c:pt idx="7323">
                  <c:v>86.08</c:v>
                </c:pt>
                <c:pt idx="7324">
                  <c:v>87.1</c:v>
                </c:pt>
                <c:pt idx="7325">
                  <c:v>88.43</c:v>
                </c:pt>
                <c:pt idx="7326">
                  <c:v>89.22</c:v>
                </c:pt>
                <c:pt idx="7327">
                  <c:v>89.87</c:v>
                </c:pt>
                <c:pt idx="7328">
                  <c:v>92.66</c:v>
                </c:pt>
                <c:pt idx="7329">
                  <c:v>91.44</c:v>
                </c:pt>
                <c:pt idx="7330">
                  <c:v>88.14</c:v>
                </c:pt>
                <c:pt idx="7331">
                  <c:v>88.5</c:v>
                </c:pt>
                <c:pt idx="7332">
                  <c:v>88.97</c:v>
                </c:pt>
                <c:pt idx="7333">
                  <c:v>89.39</c:v>
                </c:pt>
                <c:pt idx="7334">
                  <c:v>90.13</c:v>
                </c:pt>
                <c:pt idx="7335">
                  <c:v>89.78</c:v>
                </c:pt>
                <c:pt idx="7336">
                  <c:v>88.06</c:v>
                </c:pt>
                <c:pt idx="7337">
                  <c:v>88.91</c:v>
                </c:pt>
                <c:pt idx="7338">
                  <c:v>87.13</c:v>
                </c:pt>
                <c:pt idx="7339">
                  <c:v>91.4</c:v>
                </c:pt>
                <c:pt idx="7340">
                  <c:v>92.2</c:v>
                </c:pt>
                <c:pt idx="7341">
                  <c:v>93.67</c:v>
                </c:pt>
                <c:pt idx="7342">
                  <c:v>93.35</c:v>
                </c:pt>
                <c:pt idx="7343">
                  <c:v>93.36</c:v>
                </c:pt>
                <c:pt idx="7344">
                  <c:v>92.87</c:v>
                </c:pt>
                <c:pt idx="7345">
                  <c:v>92.73</c:v>
                </c:pt>
                <c:pt idx="7346">
                  <c:v>93.43</c:v>
                </c:pt>
                <c:pt idx="7347">
                  <c:v>94.33</c:v>
                </c:pt>
                <c:pt idx="7348">
                  <c:v>95.6</c:v>
                </c:pt>
                <c:pt idx="7349">
                  <c:v>96.01</c:v>
                </c:pt>
                <c:pt idx="7350">
                  <c:v>95.97</c:v>
                </c:pt>
                <c:pt idx="7351">
                  <c:v>96.68</c:v>
                </c:pt>
                <c:pt idx="7352">
                  <c:v>97.26</c:v>
                </c:pt>
                <c:pt idx="7353">
                  <c:v>96.27</c:v>
                </c:pt>
                <c:pt idx="7354">
                  <c:v>96.15</c:v>
                </c:pt>
                <c:pt idx="7355">
                  <c:v>95.47</c:v>
                </c:pt>
                <c:pt idx="7356">
                  <c:v>96.33</c:v>
                </c:pt>
                <c:pt idx="7357">
                  <c:v>95.49</c:v>
                </c:pt>
                <c:pt idx="7358">
                  <c:v>94.62</c:v>
                </c:pt>
                <c:pt idx="7359">
                  <c:v>96.47</c:v>
                </c:pt>
                <c:pt idx="7360">
                  <c:v>95.3</c:v>
                </c:pt>
                <c:pt idx="7361">
                  <c:v>95.36</c:v>
                </c:pt>
                <c:pt idx="7362">
                  <c:v>95.53</c:v>
                </c:pt>
                <c:pt idx="7363">
                  <c:v>96.42</c:v>
                </c:pt>
                <c:pt idx="7364">
                  <c:v>96.54</c:v>
                </c:pt>
                <c:pt idx="7365">
                  <c:v>97.17</c:v>
                </c:pt>
                <c:pt idx="7366">
                  <c:v>97.01</c:v>
                </c:pt>
                <c:pt idx="7367">
                  <c:v>98.31</c:v>
                </c:pt>
                <c:pt idx="7368">
                  <c:v>99</c:v>
                </c:pt>
                <c:pt idx="7369">
                  <c:v>96.62</c:v>
                </c:pt>
                <c:pt idx="7370">
                  <c:v>95.29</c:v>
                </c:pt>
                <c:pt idx="7371">
                  <c:v>91.98</c:v>
                </c:pt>
                <c:pt idx="7372">
                  <c:v>91.87</c:v>
                </c:pt>
                <c:pt idx="7373">
                  <c:v>92.89</c:v>
                </c:pt>
                <c:pt idx="7374">
                  <c:v>91.93</c:v>
                </c:pt>
                <c:pt idx="7375">
                  <c:v>91.37</c:v>
                </c:pt>
                <c:pt idx="7376">
                  <c:v>89.98</c:v>
                </c:pt>
                <c:pt idx="7377">
                  <c:v>91.85</c:v>
                </c:pt>
                <c:pt idx="7378">
                  <c:v>92.19</c:v>
                </c:pt>
                <c:pt idx="7379">
                  <c:v>92.48</c:v>
                </c:pt>
                <c:pt idx="7380">
                  <c:v>91.89</c:v>
                </c:pt>
                <c:pt idx="7381">
                  <c:v>88.14</c:v>
                </c:pt>
                <c:pt idx="7382">
                  <c:v>91.71</c:v>
                </c:pt>
                <c:pt idx="7383">
                  <c:v>89.88</c:v>
                </c:pt>
                <c:pt idx="7384">
                  <c:v>89.33</c:v>
                </c:pt>
                <c:pt idx="7385">
                  <c:v>92.39</c:v>
                </c:pt>
                <c:pt idx="7386">
                  <c:v>91.25</c:v>
                </c:pt>
                <c:pt idx="7387">
                  <c:v>92.07</c:v>
                </c:pt>
                <c:pt idx="7388">
                  <c:v>91.86</c:v>
                </c:pt>
                <c:pt idx="7389">
                  <c:v>91.85</c:v>
                </c:pt>
                <c:pt idx="7390">
                  <c:v>92.09</c:v>
                </c:pt>
                <c:pt idx="7391">
                  <c:v>92.12</c:v>
                </c:pt>
                <c:pt idx="7392">
                  <c:v>92.1</c:v>
                </c:pt>
                <c:pt idx="7393">
                  <c:v>90.05</c:v>
                </c:pt>
                <c:pt idx="7394">
                  <c:v>88.73</c:v>
                </c:pt>
                <c:pt idx="7395">
                  <c:v>86.67</c:v>
                </c:pt>
                <c:pt idx="7396">
                  <c:v>85.73</c:v>
                </c:pt>
                <c:pt idx="7397">
                  <c:v>86.05</c:v>
                </c:pt>
                <c:pt idx="7398">
                  <c:v>86.28</c:v>
                </c:pt>
                <c:pt idx="7399">
                  <c:v>85.54</c:v>
                </c:pt>
                <c:pt idx="7400">
                  <c:v>85.68</c:v>
                </c:pt>
                <c:pt idx="7401">
                  <c:v>86.24</c:v>
                </c:pt>
                <c:pt idx="7402">
                  <c:v>87.09</c:v>
                </c:pt>
                <c:pt idx="7403">
                  <c:v>84.86</c:v>
                </c:pt>
                <c:pt idx="7404">
                  <c:v>85.65</c:v>
                </c:pt>
                <c:pt idx="7405">
                  <c:v>88.71</c:v>
                </c:pt>
                <c:pt idx="7406">
                  <c:v>84.44</c:v>
                </c:pt>
                <c:pt idx="7407">
                  <c:v>85.09</c:v>
                </c:pt>
                <c:pt idx="7408">
                  <c:v>86.07</c:v>
                </c:pt>
                <c:pt idx="7409">
                  <c:v>85.57</c:v>
                </c:pt>
                <c:pt idx="7410">
                  <c:v>85.38</c:v>
                </c:pt>
                <c:pt idx="7411">
                  <c:v>86.32</c:v>
                </c:pt>
                <c:pt idx="7412">
                  <c:v>85.45</c:v>
                </c:pt>
                <c:pt idx="7413">
                  <c:v>86.67</c:v>
                </c:pt>
                <c:pt idx="7414">
                  <c:v>89.28</c:v>
                </c:pt>
                <c:pt idx="7415">
                  <c:v>86.75</c:v>
                </c:pt>
                <c:pt idx="7416">
                  <c:v>87.38</c:v>
                </c:pt>
                <c:pt idx="7417">
                  <c:v>88.28</c:v>
                </c:pt>
                <c:pt idx="7418">
                  <c:v>87.74</c:v>
                </c:pt>
                <c:pt idx="7419">
                  <c:v>87.18</c:v>
                </c:pt>
                <c:pt idx="7420">
                  <c:v>86.49</c:v>
                </c:pt>
                <c:pt idx="7421">
                  <c:v>88.07</c:v>
                </c:pt>
                <c:pt idx="7422">
                  <c:v>88.91</c:v>
                </c:pt>
                <c:pt idx="7423">
                  <c:v>89.09</c:v>
                </c:pt>
                <c:pt idx="7424">
                  <c:v>88.5</c:v>
                </c:pt>
                <c:pt idx="7425">
                  <c:v>87.88</c:v>
                </c:pt>
                <c:pt idx="7426">
                  <c:v>86.26</c:v>
                </c:pt>
                <c:pt idx="7427">
                  <c:v>85.93</c:v>
                </c:pt>
                <c:pt idx="7428">
                  <c:v>85.56</c:v>
                </c:pt>
                <c:pt idx="7429">
                  <c:v>85.79</c:v>
                </c:pt>
                <c:pt idx="7430">
                  <c:v>86.77</c:v>
                </c:pt>
                <c:pt idx="7431">
                  <c:v>85.89</c:v>
                </c:pt>
                <c:pt idx="7432">
                  <c:v>86.73</c:v>
                </c:pt>
                <c:pt idx="7433">
                  <c:v>87.2</c:v>
                </c:pt>
                <c:pt idx="7434">
                  <c:v>87.93</c:v>
                </c:pt>
                <c:pt idx="7435">
                  <c:v>89.51</c:v>
                </c:pt>
                <c:pt idx="7436">
                  <c:v>90.13</c:v>
                </c:pt>
                <c:pt idx="7437">
                  <c:v>88.66</c:v>
                </c:pt>
                <c:pt idx="7438">
                  <c:v>88.61</c:v>
                </c:pt>
                <c:pt idx="7439">
                  <c:v>90.98</c:v>
                </c:pt>
                <c:pt idx="7440">
                  <c:v>90.87</c:v>
                </c:pt>
                <c:pt idx="7441">
                  <c:v>90.8</c:v>
                </c:pt>
                <c:pt idx="7442">
                  <c:v>91.82</c:v>
                </c:pt>
                <c:pt idx="7443">
                  <c:v>93.12</c:v>
                </c:pt>
                <c:pt idx="7444">
                  <c:v>92.92</c:v>
                </c:pt>
                <c:pt idx="7445">
                  <c:v>93.09</c:v>
                </c:pt>
                <c:pt idx="7446">
                  <c:v>93.19</c:v>
                </c:pt>
                <c:pt idx="7447">
                  <c:v>93.15</c:v>
                </c:pt>
                <c:pt idx="7448">
                  <c:v>93.1</c:v>
                </c:pt>
                <c:pt idx="7449">
                  <c:v>93.82</c:v>
                </c:pt>
                <c:pt idx="7450">
                  <c:v>93.56</c:v>
                </c:pt>
                <c:pt idx="7451">
                  <c:v>94.14</c:v>
                </c:pt>
                <c:pt idx="7452">
                  <c:v>93.28</c:v>
                </c:pt>
                <c:pt idx="7453">
                  <c:v>94.24</c:v>
                </c:pt>
                <c:pt idx="7454">
                  <c:v>95.49</c:v>
                </c:pt>
                <c:pt idx="7455">
                  <c:v>95.56</c:v>
                </c:pt>
                <c:pt idx="7456">
                  <c:v>96.24</c:v>
                </c:pt>
                <c:pt idx="7457">
                  <c:v>95.23</c:v>
                </c:pt>
                <c:pt idx="7458">
                  <c:v>95.95</c:v>
                </c:pt>
                <c:pt idx="7459">
                  <c:v>95.88</c:v>
                </c:pt>
                <c:pt idx="7460">
                  <c:v>96.44</c:v>
                </c:pt>
                <c:pt idx="7461">
                  <c:v>97.57</c:v>
                </c:pt>
                <c:pt idx="7462">
                  <c:v>97.94</c:v>
                </c:pt>
                <c:pt idx="7463">
                  <c:v>97.49</c:v>
                </c:pt>
                <c:pt idx="7464">
                  <c:v>97.77</c:v>
                </c:pt>
                <c:pt idx="7465">
                  <c:v>96.17</c:v>
                </c:pt>
                <c:pt idx="7466">
                  <c:v>96.64</c:v>
                </c:pt>
                <c:pt idx="7467">
                  <c:v>96.62</c:v>
                </c:pt>
                <c:pt idx="7468">
                  <c:v>95.83</c:v>
                </c:pt>
                <c:pt idx="7469">
                  <c:v>95.72</c:v>
                </c:pt>
                <c:pt idx="7470">
                  <c:v>97.03</c:v>
                </c:pt>
                <c:pt idx="7471">
                  <c:v>97.51</c:v>
                </c:pt>
                <c:pt idx="7472">
                  <c:v>97.01</c:v>
                </c:pt>
                <c:pt idx="7473">
                  <c:v>97.31</c:v>
                </c:pt>
                <c:pt idx="7474">
                  <c:v>95.86</c:v>
                </c:pt>
                <c:pt idx="7475">
                  <c:v>96.66</c:v>
                </c:pt>
                <c:pt idx="7476">
                  <c:v>94.46</c:v>
                </c:pt>
                <c:pt idx="7477">
                  <c:v>92.84</c:v>
                </c:pt>
                <c:pt idx="7478">
                  <c:v>93.13</c:v>
                </c:pt>
                <c:pt idx="7479">
                  <c:v>93.11</c:v>
                </c:pt>
                <c:pt idx="7480">
                  <c:v>92.63</c:v>
                </c:pt>
                <c:pt idx="7481">
                  <c:v>92.76</c:v>
                </c:pt>
                <c:pt idx="7482">
                  <c:v>92.05</c:v>
                </c:pt>
                <c:pt idx="7483">
                  <c:v>90.68</c:v>
                </c:pt>
                <c:pt idx="7484">
                  <c:v>90.12</c:v>
                </c:pt>
                <c:pt idx="7485">
                  <c:v>90.82</c:v>
                </c:pt>
                <c:pt idx="7486">
                  <c:v>90.43</c:v>
                </c:pt>
                <c:pt idx="7487">
                  <c:v>91.56</c:v>
                </c:pt>
                <c:pt idx="7488">
                  <c:v>91.95</c:v>
                </c:pt>
                <c:pt idx="7489">
                  <c:v>92.06</c:v>
                </c:pt>
                <c:pt idx="7490">
                  <c:v>92.54</c:v>
                </c:pt>
                <c:pt idx="7491">
                  <c:v>92.52</c:v>
                </c:pt>
                <c:pt idx="7492">
                  <c:v>93.03</c:v>
                </c:pt>
                <c:pt idx="7493">
                  <c:v>93.45</c:v>
                </c:pt>
                <c:pt idx="7494">
                  <c:v>93.74</c:v>
                </c:pt>
                <c:pt idx="7495">
                  <c:v>92.16</c:v>
                </c:pt>
                <c:pt idx="7496">
                  <c:v>92.96</c:v>
                </c:pt>
                <c:pt idx="7497">
                  <c:v>92.45</c:v>
                </c:pt>
                <c:pt idx="7498">
                  <c:v>93.71</c:v>
                </c:pt>
                <c:pt idx="7499">
                  <c:v>94.81</c:v>
                </c:pt>
                <c:pt idx="7500">
                  <c:v>96.34</c:v>
                </c:pt>
                <c:pt idx="7501">
                  <c:v>96.58</c:v>
                </c:pt>
                <c:pt idx="7502">
                  <c:v>97.23</c:v>
                </c:pt>
                <c:pt idx="7503">
                  <c:v>97.07</c:v>
                </c:pt>
                <c:pt idx="7504">
                  <c:v>97.19</c:v>
                </c:pt>
                <c:pt idx="7505">
                  <c:v>94.45</c:v>
                </c:pt>
                <c:pt idx="7506">
                  <c:v>93.26</c:v>
                </c:pt>
                <c:pt idx="7507">
                  <c:v>92.7</c:v>
                </c:pt>
                <c:pt idx="7508">
                  <c:v>93.36</c:v>
                </c:pt>
                <c:pt idx="7509">
                  <c:v>94.2</c:v>
                </c:pt>
                <c:pt idx="7510">
                  <c:v>94.64</c:v>
                </c:pt>
                <c:pt idx="7511">
                  <c:v>93.51</c:v>
                </c:pt>
                <c:pt idx="7512">
                  <c:v>91.29</c:v>
                </c:pt>
                <c:pt idx="7513">
                  <c:v>88.71</c:v>
                </c:pt>
                <c:pt idx="7514">
                  <c:v>88.72</c:v>
                </c:pt>
                <c:pt idx="7515">
                  <c:v>86.68</c:v>
                </c:pt>
                <c:pt idx="7516">
                  <c:v>87.73</c:v>
                </c:pt>
                <c:pt idx="7517">
                  <c:v>88.01</c:v>
                </c:pt>
                <c:pt idx="7518">
                  <c:v>88.76</c:v>
                </c:pt>
                <c:pt idx="7519">
                  <c:v>89.18</c:v>
                </c:pt>
                <c:pt idx="7520">
                  <c:v>91.43</c:v>
                </c:pt>
                <c:pt idx="7521">
                  <c:v>93.64</c:v>
                </c:pt>
                <c:pt idx="7522">
                  <c:v>93</c:v>
                </c:pt>
                <c:pt idx="7523">
                  <c:v>94.5</c:v>
                </c:pt>
                <c:pt idx="7524">
                  <c:v>93.46</c:v>
                </c:pt>
                <c:pt idx="7525">
                  <c:v>91.03</c:v>
                </c:pt>
                <c:pt idx="7526">
                  <c:v>93.99</c:v>
                </c:pt>
                <c:pt idx="7527">
                  <c:v>95.61</c:v>
                </c:pt>
                <c:pt idx="7528">
                  <c:v>96.16</c:v>
                </c:pt>
                <c:pt idx="7529">
                  <c:v>95.62</c:v>
                </c:pt>
                <c:pt idx="7530">
                  <c:v>96.62</c:v>
                </c:pt>
                <c:pt idx="7531">
                  <c:v>96.39</c:v>
                </c:pt>
                <c:pt idx="7532">
                  <c:v>96.04</c:v>
                </c:pt>
                <c:pt idx="7533">
                  <c:v>95.17</c:v>
                </c:pt>
                <c:pt idx="7534">
                  <c:v>94.21</c:v>
                </c:pt>
                <c:pt idx="7535">
                  <c:v>94.3</c:v>
                </c:pt>
                <c:pt idx="7536">
                  <c:v>95.16</c:v>
                </c:pt>
                <c:pt idx="7537">
                  <c:v>96.02</c:v>
                </c:pt>
                <c:pt idx="7538">
                  <c:v>96.71</c:v>
                </c:pt>
                <c:pt idx="7539">
                  <c:v>96.16</c:v>
                </c:pt>
                <c:pt idx="7540">
                  <c:v>94.28</c:v>
                </c:pt>
                <c:pt idx="7541">
                  <c:v>94.25</c:v>
                </c:pt>
                <c:pt idx="7542">
                  <c:v>94.15</c:v>
                </c:pt>
                <c:pt idx="7543">
                  <c:v>95.01</c:v>
                </c:pt>
                <c:pt idx="7544">
                  <c:v>93.13</c:v>
                </c:pt>
                <c:pt idx="7545">
                  <c:v>93.61</c:v>
                </c:pt>
                <c:pt idx="7546">
                  <c:v>91.97</c:v>
                </c:pt>
                <c:pt idx="7547">
                  <c:v>93.45</c:v>
                </c:pt>
                <c:pt idx="7548">
                  <c:v>93.31</c:v>
                </c:pt>
                <c:pt idx="7549">
                  <c:v>93.74</c:v>
                </c:pt>
                <c:pt idx="7550">
                  <c:v>94.76</c:v>
                </c:pt>
                <c:pt idx="7551">
                  <c:v>96.03</c:v>
                </c:pt>
                <c:pt idx="7552">
                  <c:v>95.77</c:v>
                </c:pt>
                <c:pt idx="7553">
                  <c:v>95.38</c:v>
                </c:pt>
                <c:pt idx="7554">
                  <c:v>95.88</c:v>
                </c:pt>
                <c:pt idx="7555">
                  <c:v>96.69</c:v>
                </c:pt>
                <c:pt idx="7556">
                  <c:v>97.85</c:v>
                </c:pt>
                <c:pt idx="7557">
                  <c:v>97.77</c:v>
                </c:pt>
                <c:pt idx="7558">
                  <c:v>98.44</c:v>
                </c:pt>
                <c:pt idx="7559">
                  <c:v>98.24</c:v>
                </c:pt>
                <c:pt idx="7560">
                  <c:v>95.4</c:v>
                </c:pt>
                <c:pt idx="7561">
                  <c:v>93.69</c:v>
                </c:pt>
                <c:pt idx="7562">
                  <c:v>95.18</c:v>
                </c:pt>
                <c:pt idx="7563">
                  <c:v>95.32</c:v>
                </c:pt>
                <c:pt idx="7564">
                  <c:v>95.5</c:v>
                </c:pt>
                <c:pt idx="7565">
                  <c:v>97.05</c:v>
                </c:pt>
                <c:pt idx="7566">
                  <c:v>96.56</c:v>
                </c:pt>
                <c:pt idx="7567">
                  <c:v>97.99</c:v>
                </c:pt>
                <c:pt idx="7568">
                  <c:v>99.6</c:v>
                </c:pt>
                <c:pt idx="7569">
                  <c:v>101.24</c:v>
                </c:pt>
                <c:pt idx="7570">
                  <c:v>103.22</c:v>
                </c:pt>
                <c:pt idx="7571">
                  <c:v>103.14</c:v>
                </c:pt>
                <c:pt idx="7572">
                  <c:v>103.53</c:v>
                </c:pt>
                <c:pt idx="7573">
                  <c:v>106.52</c:v>
                </c:pt>
                <c:pt idx="7574">
                  <c:v>104.91</c:v>
                </c:pt>
                <c:pt idx="7575">
                  <c:v>105.95</c:v>
                </c:pt>
                <c:pt idx="7576">
                  <c:v>106.32</c:v>
                </c:pt>
                <c:pt idx="7577">
                  <c:v>106</c:v>
                </c:pt>
                <c:pt idx="7578">
                  <c:v>106.48</c:v>
                </c:pt>
                <c:pt idx="7579">
                  <c:v>108.04</c:v>
                </c:pt>
                <c:pt idx="7580">
                  <c:v>108.05</c:v>
                </c:pt>
                <c:pt idx="7581">
                  <c:v>106.91</c:v>
                </c:pt>
                <c:pt idx="7582">
                  <c:v>107.23</c:v>
                </c:pt>
                <c:pt idx="7583">
                  <c:v>105.39</c:v>
                </c:pt>
                <c:pt idx="7584">
                  <c:v>105.49</c:v>
                </c:pt>
                <c:pt idx="7585">
                  <c:v>104.7</c:v>
                </c:pt>
                <c:pt idx="7586">
                  <c:v>104.55</c:v>
                </c:pt>
                <c:pt idx="7587">
                  <c:v>103.08</c:v>
                </c:pt>
                <c:pt idx="7588">
                  <c:v>105.03</c:v>
                </c:pt>
                <c:pt idx="7589">
                  <c:v>107.89</c:v>
                </c:pt>
                <c:pt idx="7590">
                  <c:v>106.94</c:v>
                </c:pt>
                <c:pt idx="7591">
                  <c:v>106.56</c:v>
                </c:pt>
                <c:pt idx="7592">
                  <c:v>105.3</c:v>
                </c:pt>
                <c:pt idx="7593">
                  <c:v>104.37</c:v>
                </c:pt>
                <c:pt idx="7594">
                  <c:v>103.4</c:v>
                </c:pt>
                <c:pt idx="7595">
                  <c:v>105.97</c:v>
                </c:pt>
                <c:pt idx="7596">
                  <c:v>106.11</c:v>
                </c:pt>
                <c:pt idx="7597">
                  <c:v>106.83</c:v>
                </c:pt>
                <c:pt idx="7598">
                  <c:v>106.85</c:v>
                </c:pt>
                <c:pt idx="7599">
                  <c:v>107.33</c:v>
                </c:pt>
                <c:pt idx="7600">
                  <c:v>107.46</c:v>
                </c:pt>
                <c:pt idx="7601">
                  <c:v>107.1</c:v>
                </c:pt>
                <c:pt idx="7602">
                  <c:v>104.96</c:v>
                </c:pt>
                <c:pt idx="7603">
                  <c:v>103.85</c:v>
                </c:pt>
                <c:pt idx="7604">
                  <c:v>105.03</c:v>
                </c:pt>
                <c:pt idx="7605">
                  <c:v>106.42</c:v>
                </c:pt>
                <c:pt idx="7606">
                  <c:v>105.92</c:v>
                </c:pt>
                <c:pt idx="7607">
                  <c:v>109.01</c:v>
                </c:pt>
                <c:pt idx="7608">
                  <c:v>110.1</c:v>
                </c:pt>
                <c:pt idx="7609">
                  <c:v>108.8</c:v>
                </c:pt>
                <c:pt idx="7610">
                  <c:v>107.65</c:v>
                </c:pt>
                <c:pt idx="7611">
                  <c:v>108.54</c:v>
                </c:pt>
                <c:pt idx="7612">
                  <c:v>107.23</c:v>
                </c:pt>
                <c:pt idx="7613">
                  <c:v>108.37</c:v>
                </c:pt>
                <c:pt idx="7614">
                  <c:v>110.53</c:v>
                </c:pt>
                <c:pt idx="7615">
                  <c:v>109.52</c:v>
                </c:pt>
                <c:pt idx="7616">
                  <c:v>107.39</c:v>
                </c:pt>
                <c:pt idx="7617">
                  <c:v>107.56</c:v>
                </c:pt>
                <c:pt idx="7618">
                  <c:v>108.6</c:v>
                </c:pt>
                <c:pt idx="7619">
                  <c:v>108.21</c:v>
                </c:pt>
                <c:pt idx="7620">
                  <c:v>106.59</c:v>
                </c:pt>
                <c:pt idx="7621">
                  <c:v>105.42</c:v>
                </c:pt>
                <c:pt idx="7622">
                  <c:v>108.07</c:v>
                </c:pt>
                <c:pt idx="7623">
                  <c:v>106.39</c:v>
                </c:pt>
                <c:pt idx="7624">
                  <c:v>104.67</c:v>
                </c:pt>
                <c:pt idx="7625">
                  <c:v>103.59</c:v>
                </c:pt>
                <c:pt idx="7626">
                  <c:v>103.13</c:v>
                </c:pt>
                <c:pt idx="7627">
                  <c:v>102.66</c:v>
                </c:pt>
                <c:pt idx="7628">
                  <c:v>103.03</c:v>
                </c:pt>
                <c:pt idx="7629">
                  <c:v>102.87</c:v>
                </c:pt>
                <c:pt idx="7630">
                  <c:v>102.33</c:v>
                </c:pt>
                <c:pt idx="7631">
                  <c:v>102.04</c:v>
                </c:pt>
                <c:pt idx="7632">
                  <c:v>104.1</c:v>
                </c:pt>
                <c:pt idx="7633">
                  <c:v>103.31</c:v>
                </c:pt>
                <c:pt idx="7634">
                  <c:v>103.84</c:v>
                </c:pt>
                <c:pt idx="7635">
                  <c:v>103.03</c:v>
                </c:pt>
                <c:pt idx="7636">
                  <c:v>103.49</c:v>
                </c:pt>
                <c:pt idx="7637">
                  <c:v>101.61</c:v>
                </c:pt>
                <c:pt idx="7638">
                  <c:v>103.01</c:v>
                </c:pt>
                <c:pt idx="7639">
                  <c:v>102.02</c:v>
                </c:pt>
                <c:pt idx="7640">
                  <c:v>102.41</c:v>
                </c:pt>
                <c:pt idx="7641">
                  <c:v>101.21</c:v>
                </c:pt>
                <c:pt idx="7642">
                  <c:v>102.29</c:v>
                </c:pt>
                <c:pt idx="7643">
                  <c:v>100.67</c:v>
                </c:pt>
                <c:pt idx="7644">
                  <c:v>100.81</c:v>
                </c:pt>
                <c:pt idx="7645">
                  <c:v>99.22</c:v>
                </c:pt>
                <c:pt idx="7646">
                  <c:v>97.8</c:v>
                </c:pt>
                <c:pt idx="7647">
                  <c:v>96.86</c:v>
                </c:pt>
                <c:pt idx="7648">
                  <c:v>97.11</c:v>
                </c:pt>
                <c:pt idx="7649">
                  <c:v>97.85</c:v>
                </c:pt>
                <c:pt idx="7650">
                  <c:v>98.68</c:v>
                </c:pt>
                <c:pt idx="7651">
                  <c:v>98.2</c:v>
                </c:pt>
                <c:pt idx="7652">
                  <c:v>96.77</c:v>
                </c:pt>
                <c:pt idx="7653">
                  <c:v>96.38</c:v>
                </c:pt>
                <c:pt idx="7654">
                  <c:v>94.61</c:v>
                </c:pt>
                <c:pt idx="7655">
                  <c:v>94.62</c:v>
                </c:pt>
                <c:pt idx="7656">
                  <c:v>93.37</c:v>
                </c:pt>
                <c:pt idx="7657">
                  <c:v>94.8</c:v>
                </c:pt>
                <c:pt idx="7658">
                  <c:v>94.2</c:v>
                </c:pt>
                <c:pt idx="7659">
                  <c:v>94.6</c:v>
                </c:pt>
                <c:pt idx="7660">
                  <c:v>95.14</c:v>
                </c:pt>
                <c:pt idx="7661">
                  <c:v>93.04</c:v>
                </c:pt>
                <c:pt idx="7662">
                  <c:v>93.88</c:v>
                </c:pt>
                <c:pt idx="7663">
                  <c:v>93.76</c:v>
                </c:pt>
                <c:pt idx="7664">
                  <c:v>93.84</c:v>
                </c:pt>
                <c:pt idx="7665">
                  <c:v>93.03</c:v>
                </c:pt>
                <c:pt idx="7666">
                  <c:v>93.34</c:v>
                </c:pt>
                <c:pt idx="7667">
                  <c:v>93.33</c:v>
                </c:pt>
                <c:pt idx="7668">
                  <c:v>95.44</c:v>
                </c:pt>
                <c:pt idx="7669">
                  <c:v>94.84</c:v>
                </c:pt>
                <c:pt idx="7670">
                  <c:v>94.09</c:v>
                </c:pt>
                <c:pt idx="7671">
                  <c:v>93.68</c:v>
                </c:pt>
                <c:pt idx="7672">
                  <c:v>92.3</c:v>
                </c:pt>
                <c:pt idx="7673">
                  <c:v>92.72</c:v>
                </c:pt>
                <c:pt idx="7674">
                  <c:v>93.82</c:v>
                </c:pt>
                <c:pt idx="7675">
                  <c:v>96.04</c:v>
                </c:pt>
                <c:pt idx="7676">
                  <c:v>97.2</c:v>
                </c:pt>
                <c:pt idx="7677">
                  <c:v>97.38</c:v>
                </c:pt>
                <c:pt idx="7678">
                  <c:v>97.65</c:v>
                </c:pt>
                <c:pt idx="7679">
                  <c:v>97.34</c:v>
                </c:pt>
                <c:pt idx="7680">
                  <c:v>98.51</c:v>
                </c:pt>
                <c:pt idx="7681">
                  <c:v>97.44</c:v>
                </c:pt>
                <c:pt idx="7682">
                  <c:v>97.5</c:v>
                </c:pt>
                <c:pt idx="7683">
                  <c:v>96.6</c:v>
                </c:pt>
                <c:pt idx="7684">
                  <c:v>97.48</c:v>
                </c:pt>
                <c:pt idx="7685">
                  <c:v>97.22</c:v>
                </c:pt>
                <c:pt idx="7686">
                  <c:v>97.8</c:v>
                </c:pt>
                <c:pt idx="7687">
                  <c:v>98.77</c:v>
                </c:pt>
                <c:pt idx="7688">
                  <c:v>99.32</c:v>
                </c:pt>
                <c:pt idx="7689">
                  <c:v>98.91</c:v>
                </c:pt>
                <c:pt idx="7690">
                  <c:v>99.22</c:v>
                </c:pt>
                <c:pt idx="7691">
                  <c:v>99.55</c:v>
                </c:pt>
                <c:pt idx="7692">
                  <c:v>100.32</c:v>
                </c:pt>
                <c:pt idx="7693">
                  <c:v>99.29</c:v>
                </c:pt>
                <c:pt idx="7694">
                  <c:v>98.42</c:v>
                </c:pt>
                <c:pt idx="7695">
                  <c:v>95.44</c:v>
                </c:pt>
                <c:pt idx="7696">
                  <c:v>93.96</c:v>
                </c:pt>
                <c:pt idx="7697">
                  <c:v>93.43</c:v>
                </c:pt>
                <c:pt idx="7698">
                  <c:v>93.67</c:v>
                </c:pt>
                <c:pt idx="7699">
                  <c:v>92.33</c:v>
                </c:pt>
                <c:pt idx="7700">
                  <c:v>91.66</c:v>
                </c:pt>
                <c:pt idx="7701">
                  <c:v>92.72</c:v>
                </c:pt>
                <c:pt idx="7702">
                  <c:v>91.8</c:v>
                </c:pt>
                <c:pt idx="7703">
                  <c:v>92.59</c:v>
                </c:pt>
                <c:pt idx="7704">
                  <c:v>94.17</c:v>
                </c:pt>
                <c:pt idx="7705">
                  <c:v>93.96</c:v>
                </c:pt>
                <c:pt idx="7706">
                  <c:v>94.37</c:v>
                </c:pt>
                <c:pt idx="7707">
                  <c:v>94.99</c:v>
                </c:pt>
                <c:pt idx="7708">
                  <c:v>96.73</c:v>
                </c:pt>
                <c:pt idx="7709">
                  <c:v>97.32</c:v>
                </c:pt>
                <c:pt idx="7710">
                  <c:v>96.64</c:v>
                </c:pt>
                <c:pt idx="7711">
                  <c:v>95.72</c:v>
                </c:pt>
                <c:pt idx="7712">
                  <c:v>97.41</c:v>
                </c:pt>
                <c:pt idx="7713">
                  <c:v>97.36</c:v>
                </c:pt>
                <c:pt idx="7714">
                  <c:v>98.23</c:v>
                </c:pt>
                <c:pt idx="7715">
                  <c:v>97.49</c:v>
                </c:pt>
                <c:pt idx="7716">
                  <c:v>96.43</c:v>
                </c:pt>
                <c:pt idx="7717">
                  <c:v>97.19</c:v>
                </c:pt>
                <c:pt idx="7718">
                  <c:v>97.38</c:v>
                </c:pt>
                <c:pt idx="7719">
                  <c:v>97.84</c:v>
                </c:pt>
                <c:pt idx="7720">
                  <c:v>99.88</c:v>
                </c:pt>
                <c:pt idx="7721">
                  <c:v>100.06</c:v>
                </c:pt>
                <c:pt idx="7722">
                  <c:v>99.94</c:v>
                </c:pt>
                <c:pt idx="7723">
                  <c:v>100.37</c:v>
                </c:pt>
                <c:pt idx="7724">
                  <c:v>100.35</c:v>
                </c:pt>
                <c:pt idx="7725">
                  <c:v>100.3</c:v>
                </c:pt>
                <c:pt idx="7726">
                  <c:v>102.43</c:v>
                </c:pt>
                <c:pt idx="7727">
                  <c:v>103.31</c:v>
                </c:pt>
                <c:pt idx="7728">
                  <c:v>102.92</c:v>
                </c:pt>
                <c:pt idx="7729">
                  <c:v>102.2</c:v>
                </c:pt>
                <c:pt idx="7730">
                  <c:v>102.82</c:v>
                </c:pt>
                <c:pt idx="7731">
                  <c:v>101.83</c:v>
                </c:pt>
                <c:pt idx="7732">
                  <c:v>102.59</c:v>
                </c:pt>
                <c:pt idx="7733">
                  <c:v>102.4</c:v>
                </c:pt>
                <c:pt idx="7734">
                  <c:v>102.59</c:v>
                </c:pt>
                <c:pt idx="7735">
                  <c:v>104.92</c:v>
                </c:pt>
                <c:pt idx="7736">
                  <c:v>103.33</c:v>
                </c:pt>
                <c:pt idx="7737">
                  <c:v>101.45</c:v>
                </c:pt>
                <c:pt idx="7738">
                  <c:v>101.56</c:v>
                </c:pt>
                <c:pt idx="7739">
                  <c:v>102.58</c:v>
                </c:pt>
                <c:pt idx="7740">
                  <c:v>101.12</c:v>
                </c:pt>
                <c:pt idx="7741">
                  <c:v>100.03</c:v>
                </c:pt>
                <c:pt idx="7742">
                  <c:v>97.99</c:v>
                </c:pt>
                <c:pt idx="7743">
                  <c:v>98.2</c:v>
                </c:pt>
                <c:pt idx="7744">
                  <c:v>98.89</c:v>
                </c:pt>
                <c:pt idx="7745">
                  <c:v>98.08</c:v>
                </c:pt>
                <c:pt idx="7746">
                  <c:v>99.7</c:v>
                </c:pt>
                <c:pt idx="7747">
                  <c:v>100.37</c:v>
                </c:pt>
                <c:pt idx="7748">
                  <c:v>99.43</c:v>
                </c:pt>
                <c:pt idx="7749">
                  <c:v>99.46</c:v>
                </c:pt>
                <c:pt idx="7750">
                  <c:v>99.6</c:v>
                </c:pt>
                <c:pt idx="7751">
                  <c:v>99.19</c:v>
                </c:pt>
                <c:pt idx="7752">
                  <c:v>100.26</c:v>
                </c:pt>
                <c:pt idx="7753">
                  <c:v>101.28</c:v>
                </c:pt>
                <c:pt idx="7754">
                  <c:v>101.67</c:v>
                </c:pt>
                <c:pt idx="7755">
                  <c:v>101.58</c:v>
                </c:pt>
                <c:pt idx="7756">
                  <c:v>99.74</c:v>
                </c:pt>
                <c:pt idx="7757">
                  <c:v>99.62</c:v>
                </c:pt>
                <c:pt idx="7758">
                  <c:v>100.29</c:v>
                </c:pt>
                <c:pt idx="7759">
                  <c:v>101.14</c:v>
                </c:pt>
                <c:pt idx="7760">
                  <c:v>100.44</c:v>
                </c:pt>
                <c:pt idx="7761">
                  <c:v>102.56</c:v>
                </c:pt>
                <c:pt idx="7762">
                  <c:v>103.6</c:v>
                </c:pt>
                <c:pt idx="7763">
                  <c:v>103.4</c:v>
                </c:pt>
                <c:pt idx="7764">
                  <c:v>103.74</c:v>
                </c:pt>
                <c:pt idx="7765">
                  <c:v>104.05</c:v>
                </c:pt>
                <c:pt idx="7766">
                  <c:v>103.75</c:v>
                </c:pt>
                <c:pt idx="7767">
                  <c:v>103.76</c:v>
                </c:pt>
                <c:pt idx="7768">
                  <c:v>104.3</c:v>
                </c:pt>
                <c:pt idx="7769">
                  <c:v>104.37</c:v>
                </c:pt>
                <c:pt idx="7770">
                  <c:v>102.13</c:v>
                </c:pt>
                <c:pt idx="7771">
                  <c:v>101.44</c:v>
                </c:pt>
                <c:pt idx="7772">
                  <c:v>101.94</c:v>
                </c:pt>
                <c:pt idx="7773">
                  <c:v>100.6</c:v>
                </c:pt>
                <c:pt idx="7774">
                  <c:v>100.84</c:v>
                </c:pt>
                <c:pt idx="7775">
                  <c:v>101.28</c:v>
                </c:pt>
                <c:pt idx="7776">
                  <c:v>99.74</c:v>
                </c:pt>
                <c:pt idx="7777">
                  <c:v>99.42</c:v>
                </c:pt>
                <c:pt idx="7778">
                  <c:v>99.76</c:v>
                </c:pt>
                <c:pt idx="7779">
                  <c:v>99.48</c:v>
                </c:pt>
                <c:pt idx="7780">
                  <c:v>99.5</c:v>
                </c:pt>
                <c:pt idx="7781">
                  <c:v>100.77</c:v>
                </c:pt>
                <c:pt idx="7782">
                  <c:v>100.26</c:v>
                </c:pt>
                <c:pt idx="7783">
                  <c:v>99.99</c:v>
                </c:pt>
                <c:pt idx="7784">
                  <c:v>100.59</c:v>
                </c:pt>
                <c:pt idx="7785">
                  <c:v>101.7</c:v>
                </c:pt>
                <c:pt idx="7786">
                  <c:v>102.37</c:v>
                </c:pt>
                <c:pt idx="7787">
                  <c:v>101.5</c:v>
                </c:pt>
                <c:pt idx="7788">
                  <c:v>102.02</c:v>
                </c:pt>
                <c:pt idx="7789">
                  <c:v>102.61</c:v>
                </c:pt>
                <c:pt idx="7790">
                  <c:v>102.44</c:v>
                </c:pt>
                <c:pt idx="7791">
                  <c:v>104.07</c:v>
                </c:pt>
                <c:pt idx="7792">
                  <c:v>103.74</c:v>
                </c:pt>
                <c:pt idx="7793">
                  <c:v>104.35</c:v>
                </c:pt>
                <c:pt idx="7794">
                  <c:v>104.11</c:v>
                </c:pt>
                <c:pt idx="7795">
                  <c:v>102.72</c:v>
                </c:pt>
                <c:pt idx="7796">
                  <c:v>103.58</c:v>
                </c:pt>
                <c:pt idx="7797">
                  <c:v>102.71</c:v>
                </c:pt>
                <c:pt idx="7798">
                  <c:v>102.47</c:v>
                </c:pt>
                <c:pt idx="7799">
                  <c:v>102.66</c:v>
                </c:pt>
                <c:pt idx="7800">
                  <c:v>102.64</c:v>
                </c:pt>
                <c:pt idx="7801">
                  <c:v>102.48</c:v>
                </c:pt>
                <c:pt idx="7802">
                  <c:v>102.66</c:v>
                </c:pt>
                <c:pt idx="7803">
                  <c:v>104.41</c:v>
                </c:pt>
                <c:pt idx="7804">
                  <c:v>104.35</c:v>
                </c:pt>
                <c:pt idx="7805">
                  <c:v>104.4</c:v>
                </c:pt>
                <c:pt idx="7806">
                  <c:v>106.53</c:v>
                </c:pt>
                <c:pt idx="7807">
                  <c:v>106.91</c:v>
                </c:pt>
                <c:pt idx="7808">
                  <c:v>106.9</c:v>
                </c:pt>
                <c:pt idx="7809">
                  <c:v>106.36</c:v>
                </c:pt>
                <c:pt idx="7810">
                  <c:v>105.97</c:v>
                </c:pt>
                <c:pt idx="7811">
                  <c:v>106.43</c:v>
                </c:pt>
                <c:pt idx="7812">
                  <c:v>107.26</c:v>
                </c:pt>
                <c:pt idx="7813">
                  <c:v>106.17</c:v>
                </c:pt>
                <c:pt idx="7814">
                  <c:v>106.03</c:v>
                </c:pt>
                <c:pt idx="7815">
                  <c:v>106.5</c:v>
                </c:pt>
                <c:pt idx="7816">
                  <c:v>105.84</c:v>
                </c:pt>
                <c:pt idx="7817">
                  <c:v>105.74</c:v>
                </c:pt>
                <c:pt idx="7818">
                  <c:v>105.37</c:v>
                </c:pt>
                <c:pt idx="7819">
                  <c:v>105.34</c:v>
                </c:pt>
                <c:pt idx="7820">
                  <c:v>104.48</c:v>
                </c:pt>
                <c:pt idx="7821">
                  <c:v>104.06</c:v>
                </c:pt>
                <c:pt idx="7822">
                  <c:v>103.53</c:v>
                </c:pt>
                <c:pt idx="7823">
                  <c:v>103.4</c:v>
                </c:pt>
                <c:pt idx="7824">
                  <c:v>102.29</c:v>
                </c:pt>
                <c:pt idx="7825">
                  <c:v>102.93</c:v>
                </c:pt>
                <c:pt idx="7826">
                  <c:v>100.83</c:v>
                </c:pt>
                <c:pt idx="7827">
                  <c:v>100.91</c:v>
                </c:pt>
                <c:pt idx="7828">
                  <c:v>99.96</c:v>
                </c:pt>
                <c:pt idx="7829">
                  <c:v>101.2</c:v>
                </c:pt>
                <c:pt idx="7830">
                  <c:v>103.19</c:v>
                </c:pt>
                <c:pt idx="7831">
                  <c:v>103.13</c:v>
                </c:pt>
                <c:pt idx="7832">
                  <c:v>104.59</c:v>
                </c:pt>
                <c:pt idx="7833">
                  <c:v>104.42</c:v>
                </c:pt>
                <c:pt idx="7834">
                  <c:v>103.12</c:v>
                </c:pt>
                <c:pt idx="7835">
                  <c:v>102.07</c:v>
                </c:pt>
                <c:pt idx="7836">
                  <c:v>102.09</c:v>
                </c:pt>
                <c:pt idx="7837">
                  <c:v>101.67</c:v>
                </c:pt>
                <c:pt idx="7838">
                  <c:v>100.97</c:v>
                </c:pt>
                <c:pt idx="7839">
                  <c:v>100.27</c:v>
                </c:pt>
                <c:pt idx="7840">
                  <c:v>98.17</c:v>
                </c:pt>
                <c:pt idx="7841">
                  <c:v>97.88</c:v>
                </c:pt>
                <c:pt idx="7842">
                  <c:v>98.29</c:v>
                </c:pt>
                <c:pt idx="7843">
                  <c:v>97.38</c:v>
                </c:pt>
                <c:pt idx="7844">
                  <c:v>96.92</c:v>
                </c:pt>
                <c:pt idx="7845">
                  <c:v>97.34</c:v>
                </c:pt>
                <c:pt idx="7846">
                  <c:v>97.65</c:v>
                </c:pt>
                <c:pt idx="7847">
                  <c:v>98.08</c:v>
                </c:pt>
                <c:pt idx="7848">
                  <c:v>97.37</c:v>
                </c:pt>
                <c:pt idx="7849">
                  <c:v>97.59</c:v>
                </c:pt>
                <c:pt idx="7850">
                  <c:v>95.58</c:v>
                </c:pt>
                <c:pt idx="7851">
                  <c:v>97.35</c:v>
                </c:pt>
                <c:pt idx="7852">
                  <c:v>96.41</c:v>
                </c:pt>
                <c:pt idx="7853">
                  <c:v>94.48</c:v>
                </c:pt>
                <c:pt idx="7854">
                  <c:v>96.07</c:v>
                </c:pt>
                <c:pt idx="7855">
                  <c:v>93.96</c:v>
                </c:pt>
                <c:pt idx="7856">
                  <c:v>93.65</c:v>
                </c:pt>
                <c:pt idx="7857">
                  <c:v>93.35</c:v>
                </c:pt>
                <c:pt idx="7858">
                  <c:v>93.86</c:v>
                </c:pt>
                <c:pt idx="7859">
                  <c:v>93.88</c:v>
                </c:pt>
                <c:pt idx="7860">
                  <c:v>94.55</c:v>
                </c:pt>
                <c:pt idx="7861">
                  <c:v>95.96</c:v>
                </c:pt>
                <c:pt idx="7862">
                  <c:v>92.88</c:v>
                </c:pt>
                <c:pt idx="7863">
                  <c:v>95.54</c:v>
                </c:pt>
                <c:pt idx="7864">
                  <c:v>94.45</c:v>
                </c:pt>
                <c:pt idx="7865">
                  <c:v>93.29</c:v>
                </c:pt>
                <c:pt idx="7866">
                  <c:v>92.66</c:v>
                </c:pt>
                <c:pt idx="7867">
                  <c:v>92.75</c:v>
                </c:pt>
                <c:pt idx="7868">
                  <c:v>91.67</c:v>
                </c:pt>
                <c:pt idx="7869">
                  <c:v>92.83</c:v>
                </c:pt>
                <c:pt idx="7870">
                  <c:v>92.27</c:v>
                </c:pt>
                <c:pt idx="7871">
                  <c:v>92.92</c:v>
                </c:pt>
                <c:pt idx="7872">
                  <c:v>94.88</c:v>
                </c:pt>
                <c:pt idx="7873">
                  <c:v>94.42</c:v>
                </c:pt>
                <c:pt idx="7874">
                  <c:v>93.07</c:v>
                </c:pt>
                <c:pt idx="7875">
                  <c:v>92.41</c:v>
                </c:pt>
                <c:pt idx="7876">
                  <c:v>91.52</c:v>
                </c:pt>
                <c:pt idx="7877">
                  <c:v>91.56</c:v>
                </c:pt>
                <c:pt idx="7878">
                  <c:v>92.8</c:v>
                </c:pt>
                <c:pt idx="7879">
                  <c:v>92.53</c:v>
                </c:pt>
                <c:pt idx="7880">
                  <c:v>93.54</c:v>
                </c:pt>
                <c:pt idx="7881">
                  <c:v>94.57</c:v>
                </c:pt>
                <c:pt idx="7882">
                  <c:v>91.16</c:v>
                </c:pt>
                <c:pt idx="7883">
                  <c:v>90.73</c:v>
                </c:pt>
                <c:pt idx="7884">
                  <c:v>91.01</c:v>
                </c:pt>
                <c:pt idx="7885">
                  <c:v>89.74</c:v>
                </c:pt>
                <c:pt idx="7886">
                  <c:v>90.34</c:v>
                </c:pt>
                <c:pt idx="7887">
                  <c:v>88.85</c:v>
                </c:pt>
                <c:pt idx="7888">
                  <c:v>87.31</c:v>
                </c:pt>
                <c:pt idx="7889">
                  <c:v>85.77</c:v>
                </c:pt>
                <c:pt idx="7890">
                  <c:v>85.82</c:v>
                </c:pt>
                <c:pt idx="7891">
                  <c:v>85.74</c:v>
                </c:pt>
                <c:pt idx="7892">
                  <c:v>81.84</c:v>
                </c:pt>
                <c:pt idx="7893">
                  <c:v>81.78</c:v>
                </c:pt>
                <c:pt idx="7894">
                  <c:v>82.7</c:v>
                </c:pt>
                <c:pt idx="7895">
                  <c:v>82.75</c:v>
                </c:pt>
                <c:pt idx="7896">
                  <c:v>82.71</c:v>
                </c:pt>
                <c:pt idx="7897">
                  <c:v>82.81</c:v>
                </c:pt>
                <c:pt idx="7898">
                  <c:v>80.52</c:v>
                </c:pt>
                <c:pt idx="7899">
                  <c:v>82.09</c:v>
                </c:pt>
                <c:pt idx="7900">
                  <c:v>81.010000000000005</c:v>
                </c:pt>
                <c:pt idx="7901">
                  <c:v>81</c:v>
                </c:pt>
                <c:pt idx="7902">
                  <c:v>81.42</c:v>
                </c:pt>
                <c:pt idx="7903">
                  <c:v>82.2</c:v>
                </c:pt>
                <c:pt idx="7904">
                  <c:v>81.12</c:v>
                </c:pt>
                <c:pt idx="7905">
                  <c:v>80.540000000000006</c:v>
                </c:pt>
                <c:pt idx="7906">
                  <c:v>78.78</c:v>
                </c:pt>
                <c:pt idx="7907">
                  <c:v>77.19</c:v>
                </c:pt>
                <c:pt idx="7908">
                  <c:v>78.680000000000007</c:v>
                </c:pt>
                <c:pt idx="7909">
                  <c:v>77.91</c:v>
                </c:pt>
                <c:pt idx="7910">
                  <c:v>78.650000000000006</c:v>
                </c:pt>
                <c:pt idx="7911">
                  <c:v>77.400000000000006</c:v>
                </c:pt>
                <c:pt idx="7912">
                  <c:v>77.94</c:v>
                </c:pt>
                <c:pt idx="7913">
                  <c:v>77.180000000000007</c:v>
                </c:pt>
                <c:pt idx="7914">
                  <c:v>74.209999999999994</c:v>
                </c:pt>
                <c:pt idx="7915">
                  <c:v>75.819999999999993</c:v>
                </c:pt>
                <c:pt idx="7916">
                  <c:v>75.64</c:v>
                </c:pt>
                <c:pt idx="7917">
                  <c:v>74.61</c:v>
                </c:pt>
                <c:pt idx="7918">
                  <c:v>74.58</c:v>
                </c:pt>
                <c:pt idx="7919">
                  <c:v>75.58</c:v>
                </c:pt>
                <c:pt idx="7920">
                  <c:v>76.510000000000005</c:v>
                </c:pt>
                <c:pt idx="7921">
                  <c:v>75.78</c:v>
                </c:pt>
                <c:pt idx="7922">
                  <c:v>74.09</c:v>
                </c:pt>
                <c:pt idx="7923">
                  <c:v>73.69</c:v>
                </c:pt>
                <c:pt idx="7924">
                  <c:v>66.150000000000006</c:v>
                </c:pt>
                <c:pt idx="7925">
                  <c:v>69</c:v>
                </c:pt>
                <c:pt idx="7926">
                  <c:v>66.88</c:v>
                </c:pt>
                <c:pt idx="7927">
                  <c:v>67.38</c:v>
                </c:pt>
                <c:pt idx="7928">
                  <c:v>66.81</c:v>
                </c:pt>
                <c:pt idx="7929">
                  <c:v>65.84</c:v>
                </c:pt>
                <c:pt idx="7930">
                  <c:v>63.05</c:v>
                </c:pt>
                <c:pt idx="7931">
                  <c:v>63.82</c:v>
                </c:pt>
                <c:pt idx="7932">
                  <c:v>60.94</c:v>
                </c:pt>
                <c:pt idx="7933">
                  <c:v>59.95</c:v>
                </c:pt>
                <c:pt idx="7934">
                  <c:v>57.81</c:v>
                </c:pt>
                <c:pt idx="7935">
                  <c:v>55.91</c:v>
                </c:pt>
                <c:pt idx="7936">
                  <c:v>55.93</c:v>
                </c:pt>
                <c:pt idx="7937">
                  <c:v>56.47</c:v>
                </c:pt>
                <c:pt idx="7938">
                  <c:v>54.11</c:v>
                </c:pt>
                <c:pt idx="7939">
                  <c:v>56.52</c:v>
                </c:pt>
                <c:pt idx="7940">
                  <c:v>55.26</c:v>
                </c:pt>
                <c:pt idx="7941">
                  <c:v>57.12</c:v>
                </c:pt>
                <c:pt idx="7942">
                  <c:v>55.84</c:v>
                </c:pt>
                <c:pt idx="7943">
                  <c:v>54.73</c:v>
                </c:pt>
                <c:pt idx="7944">
                  <c:v>53.61</c:v>
                </c:pt>
                <c:pt idx="7945">
                  <c:v>54.12</c:v>
                </c:pt>
                <c:pt idx="7946">
                  <c:v>53.27</c:v>
                </c:pt>
                <c:pt idx="7947">
                  <c:v>52.69</c:v>
                </c:pt>
                <c:pt idx="7948">
                  <c:v>50.04</c:v>
                </c:pt>
                <c:pt idx="7949">
                  <c:v>47.93</c:v>
                </c:pt>
                <c:pt idx="7950">
                  <c:v>48.65</c:v>
                </c:pt>
                <c:pt idx="7951">
                  <c:v>48.79</c:v>
                </c:pt>
                <c:pt idx="7952">
                  <c:v>48.36</c:v>
                </c:pt>
                <c:pt idx="7953">
                  <c:v>46.07</c:v>
                </c:pt>
                <c:pt idx="7954">
                  <c:v>45.89</c:v>
                </c:pt>
                <c:pt idx="7955">
                  <c:v>48.48</c:v>
                </c:pt>
                <c:pt idx="7956">
                  <c:v>46.25</c:v>
                </c:pt>
                <c:pt idx="7957">
                  <c:v>48.69</c:v>
                </c:pt>
                <c:pt idx="7958">
                  <c:v>46.39</c:v>
                </c:pt>
                <c:pt idx="7959">
                  <c:v>47.78</c:v>
                </c:pt>
                <c:pt idx="7960">
                  <c:v>46.31</c:v>
                </c:pt>
                <c:pt idx="7961">
                  <c:v>45.59</c:v>
                </c:pt>
                <c:pt idx="7962">
                  <c:v>45.15</c:v>
                </c:pt>
                <c:pt idx="7963">
                  <c:v>46.23</c:v>
                </c:pt>
                <c:pt idx="7964">
                  <c:v>44.45</c:v>
                </c:pt>
                <c:pt idx="7965">
                  <c:v>44.53</c:v>
                </c:pt>
                <c:pt idx="7966">
                  <c:v>48.24</c:v>
                </c:pt>
                <c:pt idx="7967">
                  <c:v>49.57</c:v>
                </c:pt>
                <c:pt idx="7968">
                  <c:v>53.05</c:v>
                </c:pt>
                <c:pt idx="7969">
                  <c:v>48.45</c:v>
                </c:pt>
                <c:pt idx="7970">
                  <c:v>50.45</c:v>
                </c:pt>
                <c:pt idx="7971">
                  <c:v>51.69</c:v>
                </c:pt>
                <c:pt idx="7972">
                  <c:v>52.86</c:v>
                </c:pt>
                <c:pt idx="7973">
                  <c:v>50.02</c:v>
                </c:pt>
                <c:pt idx="7974">
                  <c:v>48.84</c:v>
                </c:pt>
                <c:pt idx="7975">
                  <c:v>51.21</c:v>
                </c:pt>
                <c:pt idx="7976">
                  <c:v>52.78</c:v>
                </c:pt>
                <c:pt idx="7977">
                  <c:v>53.53</c:v>
                </c:pt>
                <c:pt idx="7978">
                  <c:v>52.14</c:v>
                </c:pt>
                <c:pt idx="7979">
                  <c:v>51.16</c:v>
                </c:pt>
                <c:pt idx="7980">
                  <c:v>50.34</c:v>
                </c:pt>
                <c:pt idx="7981">
                  <c:v>49.45</c:v>
                </c:pt>
                <c:pt idx="7982">
                  <c:v>49.28</c:v>
                </c:pt>
                <c:pt idx="7983">
                  <c:v>50.99</c:v>
                </c:pt>
                <c:pt idx="7984">
                  <c:v>48.17</c:v>
                </c:pt>
                <c:pt idx="7985">
                  <c:v>49.76</c:v>
                </c:pt>
                <c:pt idx="7986">
                  <c:v>49.59</c:v>
                </c:pt>
                <c:pt idx="7987">
                  <c:v>50.52</c:v>
                </c:pt>
                <c:pt idx="7988">
                  <c:v>51.53</c:v>
                </c:pt>
                <c:pt idx="7989">
                  <c:v>50.76</c:v>
                </c:pt>
                <c:pt idx="7990">
                  <c:v>49.61</c:v>
                </c:pt>
                <c:pt idx="7991">
                  <c:v>50</c:v>
                </c:pt>
                <c:pt idx="7992">
                  <c:v>48.29</c:v>
                </c:pt>
                <c:pt idx="7993">
                  <c:v>48.17</c:v>
                </c:pt>
                <c:pt idx="7994">
                  <c:v>47.05</c:v>
                </c:pt>
                <c:pt idx="7995">
                  <c:v>44.84</c:v>
                </c:pt>
                <c:pt idx="7996">
                  <c:v>43.88</c:v>
                </c:pt>
                <c:pt idx="7997">
                  <c:v>43.46</c:v>
                </c:pt>
                <c:pt idx="7998">
                  <c:v>44.66</c:v>
                </c:pt>
                <c:pt idx="7999">
                  <c:v>43.96</c:v>
                </c:pt>
                <c:pt idx="8000">
                  <c:v>45.72</c:v>
                </c:pt>
                <c:pt idx="8001">
                  <c:v>47.45</c:v>
                </c:pt>
                <c:pt idx="8002">
                  <c:v>47.51</c:v>
                </c:pt>
                <c:pt idx="8003">
                  <c:v>49.21</c:v>
                </c:pt>
                <c:pt idx="8004">
                  <c:v>51.43</c:v>
                </c:pt>
                <c:pt idx="8005">
                  <c:v>48.87</c:v>
                </c:pt>
                <c:pt idx="8006">
                  <c:v>48.68</c:v>
                </c:pt>
                <c:pt idx="8007">
                  <c:v>47.6</c:v>
                </c:pt>
                <c:pt idx="8008">
                  <c:v>50.09</c:v>
                </c:pt>
                <c:pt idx="8009">
                  <c:v>49.14</c:v>
                </c:pt>
                <c:pt idx="8010">
                  <c:v>52.14</c:v>
                </c:pt>
                <c:pt idx="8011">
                  <c:v>53.98</c:v>
                </c:pt>
                <c:pt idx="8012">
                  <c:v>50.42</c:v>
                </c:pt>
                <c:pt idx="8013">
                  <c:v>50.79</c:v>
                </c:pt>
                <c:pt idx="8014">
                  <c:v>51.64</c:v>
                </c:pt>
                <c:pt idx="8015">
                  <c:v>51.91</c:v>
                </c:pt>
                <c:pt idx="8016">
                  <c:v>53.29</c:v>
                </c:pt>
                <c:pt idx="8017">
                  <c:v>56.39</c:v>
                </c:pt>
                <c:pt idx="8018">
                  <c:v>56.71</c:v>
                </c:pt>
                <c:pt idx="8019">
                  <c:v>55.74</c:v>
                </c:pt>
                <c:pt idx="8020">
                  <c:v>56.38</c:v>
                </c:pt>
                <c:pt idx="8021">
                  <c:v>55.26</c:v>
                </c:pt>
                <c:pt idx="8022">
                  <c:v>56.16</c:v>
                </c:pt>
                <c:pt idx="8023">
                  <c:v>57.74</c:v>
                </c:pt>
                <c:pt idx="8024">
                  <c:v>57.15</c:v>
                </c:pt>
                <c:pt idx="8025">
                  <c:v>56.99</c:v>
                </c:pt>
                <c:pt idx="8026">
                  <c:v>57.06</c:v>
                </c:pt>
                <c:pt idx="8027">
                  <c:v>58.58</c:v>
                </c:pt>
                <c:pt idx="8028">
                  <c:v>59.63</c:v>
                </c:pt>
                <c:pt idx="8029">
                  <c:v>59.15</c:v>
                </c:pt>
                <c:pt idx="8030">
                  <c:v>58.93</c:v>
                </c:pt>
                <c:pt idx="8031">
                  <c:v>60.4</c:v>
                </c:pt>
                <c:pt idx="8032">
                  <c:v>60.93</c:v>
                </c:pt>
                <c:pt idx="8033">
                  <c:v>58.94</c:v>
                </c:pt>
                <c:pt idx="8034">
                  <c:v>59.39</c:v>
                </c:pt>
                <c:pt idx="8035">
                  <c:v>59.25</c:v>
                </c:pt>
                <c:pt idx="8036">
                  <c:v>60.75</c:v>
                </c:pt>
                <c:pt idx="8037">
                  <c:v>60.5</c:v>
                </c:pt>
                <c:pt idx="8038">
                  <c:v>59.88</c:v>
                </c:pt>
                <c:pt idx="8039">
                  <c:v>59.69</c:v>
                </c:pt>
                <c:pt idx="8040">
                  <c:v>59.43</c:v>
                </c:pt>
                <c:pt idx="8041">
                  <c:v>57.26</c:v>
                </c:pt>
                <c:pt idx="8042">
                  <c:v>58.98</c:v>
                </c:pt>
                <c:pt idx="8043">
                  <c:v>60.72</c:v>
                </c:pt>
                <c:pt idx="8044">
                  <c:v>59.72</c:v>
                </c:pt>
                <c:pt idx="8045">
                  <c:v>58.03</c:v>
                </c:pt>
                <c:pt idx="8046">
                  <c:v>57.51</c:v>
                </c:pt>
                <c:pt idx="8047">
                  <c:v>57.68</c:v>
                </c:pt>
                <c:pt idx="8048">
                  <c:v>60.3</c:v>
                </c:pt>
                <c:pt idx="8049">
                  <c:v>60.2</c:v>
                </c:pt>
                <c:pt idx="8050">
                  <c:v>61.26</c:v>
                </c:pt>
                <c:pt idx="8051">
                  <c:v>59.64</c:v>
                </c:pt>
                <c:pt idx="8052">
                  <c:v>58</c:v>
                </c:pt>
                <c:pt idx="8053">
                  <c:v>59.13</c:v>
                </c:pt>
                <c:pt idx="8054">
                  <c:v>58.14</c:v>
                </c:pt>
                <c:pt idx="8055">
                  <c:v>60.14</c:v>
                </c:pt>
                <c:pt idx="8056">
                  <c:v>61.43</c:v>
                </c:pt>
                <c:pt idx="8057">
                  <c:v>60.77</c:v>
                </c:pt>
                <c:pt idx="8058">
                  <c:v>59.96</c:v>
                </c:pt>
                <c:pt idx="8059">
                  <c:v>59.52</c:v>
                </c:pt>
                <c:pt idx="8060">
                  <c:v>59.97</c:v>
                </c:pt>
                <c:pt idx="8061">
                  <c:v>59.92</c:v>
                </c:pt>
                <c:pt idx="8062">
                  <c:v>60.45</c:v>
                </c:pt>
                <c:pt idx="8063">
                  <c:v>59.61</c:v>
                </c:pt>
                <c:pt idx="8064">
                  <c:v>59.68</c:v>
                </c:pt>
                <c:pt idx="8065">
                  <c:v>61.01</c:v>
                </c:pt>
                <c:pt idx="8066">
                  <c:v>60.27</c:v>
                </c:pt>
                <c:pt idx="8067">
                  <c:v>59.7</c:v>
                </c:pt>
                <c:pt idx="8068">
                  <c:v>59.63</c:v>
                </c:pt>
                <c:pt idx="8069">
                  <c:v>58.33</c:v>
                </c:pt>
                <c:pt idx="8070">
                  <c:v>59.47</c:v>
                </c:pt>
                <c:pt idx="8071">
                  <c:v>56.96</c:v>
                </c:pt>
                <c:pt idx="8072">
                  <c:v>56.93</c:v>
                </c:pt>
                <c:pt idx="8073">
                  <c:v>52.53</c:v>
                </c:pt>
                <c:pt idx="8074">
                  <c:v>52.33</c:v>
                </c:pt>
                <c:pt idx="8075">
                  <c:v>51.65</c:v>
                </c:pt>
                <c:pt idx="8076">
                  <c:v>52.78</c:v>
                </c:pt>
                <c:pt idx="8077">
                  <c:v>52.74</c:v>
                </c:pt>
                <c:pt idx="8078">
                  <c:v>52.2</c:v>
                </c:pt>
                <c:pt idx="8079">
                  <c:v>53.04</c:v>
                </c:pt>
                <c:pt idx="8080">
                  <c:v>51.41</c:v>
                </c:pt>
                <c:pt idx="8081">
                  <c:v>50.91</c:v>
                </c:pt>
                <c:pt idx="8082">
                  <c:v>50.89</c:v>
                </c:pt>
                <c:pt idx="8083">
                  <c:v>50.15</c:v>
                </c:pt>
                <c:pt idx="8084">
                  <c:v>50.36</c:v>
                </c:pt>
                <c:pt idx="8085">
                  <c:v>49.19</c:v>
                </c:pt>
                <c:pt idx="8086">
                  <c:v>48.45</c:v>
                </c:pt>
                <c:pt idx="8087">
                  <c:v>48.14</c:v>
                </c:pt>
                <c:pt idx="8088">
                  <c:v>47.39</c:v>
                </c:pt>
                <c:pt idx="8089">
                  <c:v>47.98</c:v>
                </c:pt>
                <c:pt idx="8090">
                  <c:v>48.79</c:v>
                </c:pt>
                <c:pt idx="8091">
                  <c:v>48.52</c:v>
                </c:pt>
                <c:pt idx="8092">
                  <c:v>47.12</c:v>
                </c:pt>
                <c:pt idx="8093">
                  <c:v>45.17</c:v>
                </c:pt>
                <c:pt idx="8094">
                  <c:v>45.74</c:v>
                </c:pt>
                <c:pt idx="8095">
                  <c:v>45.15</c:v>
                </c:pt>
                <c:pt idx="8096">
                  <c:v>44.66</c:v>
                </c:pt>
                <c:pt idx="8097">
                  <c:v>43.87</c:v>
                </c:pt>
                <c:pt idx="8098">
                  <c:v>44.96</c:v>
                </c:pt>
                <c:pt idx="8099">
                  <c:v>43.08</c:v>
                </c:pt>
                <c:pt idx="8100">
                  <c:v>43.3</c:v>
                </c:pt>
                <c:pt idx="8101">
                  <c:v>42.23</c:v>
                </c:pt>
                <c:pt idx="8102">
                  <c:v>42.5</c:v>
                </c:pt>
                <c:pt idx="8103">
                  <c:v>41.87</c:v>
                </c:pt>
                <c:pt idx="8104">
                  <c:v>42.62</c:v>
                </c:pt>
                <c:pt idx="8105">
                  <c:v>40.799999999999997</c:v>
                </c:pt>
                <c:pt idx="8106">
                  <c:v>41.14</c:v>
                </c:pt>
                <c:pt idx="8107">
                  <c:v>40.450000000000003</c:v>
                </c:pt>
                <c:pt idx="8108">
                  <c:v>38.24</c:v>
                </c:pt>
                <c:pt idx="8109">
                  <c:v>39.31</c:v>
                </c:pt>
                <c:pt idx="8110">
                  <c:v>38.6</c:v>
                </c:pt>
                <c:pt idx="8111">
                  <c:v>42.56</c:v>
                </c:pt>
                <c:pt idx="8112">
                  <c:v>45.22</c:v>
                </c:pt>
                <c:pt idx="8113">
                  <c:v>49.2</c:v>
                </c:pt>
                <c:pt idx="8114">
                  <c:v>45.41</c:v>
                </c:pt>
                <c:pt idx="8115">
                  <c:v>46.25</c:v>
                </c:pt>
                <c:pt idx="8116">
                  <c:v>46.75</c:v>
                </c:pt>
                <c:pt idx="8117">
                  <c:v>46.05</c:v>
                </c:pt>
                <c:pt idx="8118">
                  <c:v>45.94</c:v>
                </c:pt>
                <c:pt idx="8119">
                  <c:v>44.15</c:v>
                </c:pt>
                <c:pt idx="8120">
                  <c:v>45.92</c:v>
                </c:pt>
                <c:pt idx="8121">
                  <c:v>44.63</c:v>
                </c:pt>
                <c:pt idx="8122">
                  <c:v>44</c:v>
                </c:pt>
                <c:pt idx="8123">
                  <c:v>44.59</c:v>
                </c:pt>
                <c:pt idx="8124">
                  <c:v>47.15</c:v>
                </c:pt>
                <c:pt idx="8125">
                  <c:v>46.9</c:v>
                </c:pt>
                <c:pt idx="8126">
                  <c:v>44.68</c:v>
                </c:pt>
                <c:pt idx="8127">
                  <c:v>46.68</c:v>
                </c:pt>
                <c:pt idx="8128">
                  <c:v>45.83</c:v>
                </c:pt>
                <c:pt idx="8129">
                  <c:v>44.48</c:v>
                </c:pt>
                <c:pt idx="8130">
                  <c:v>44.91</c:v>
                </c:pt>
                <c:pt idx="8131">
                  <c:v>45.7</c:v>
                </c:pt>
                <c:pt idx="8132">
                  <c:v>44.43</c:v>
                </c:pt>
                <c:pt idx="8133">
                  <c:v>45.23</c:v>
                </c:pt>
                <c:pt idx="8134">
                  <c:v>45.09</c:v>
                </c:pt>
                <c:pt idx="8135">
                  <c:v>44.74</c:v>
                </c:pt>
                <c:pt idx="8136">
                  <c:v>45.54</c:v>
                </c:pt>
                <c:pt idx="8137">
                  <c:v>46.26</c:v>
                </c:pt>
                <c:pt idx="8138">
                  <c:v>48.53</c:v>
                </c:pt>
                <c:pt idx="8139">
                  <c:v>47.81</c:v>
                </c:pt>
                <c:pt idx="8140">
                  <c:v>49.43</c:v>
                </c:pt>
                <c:pt idx="8141">
                  <c:v>49.63</c:v>
                </c:pt>
                <c:pt idx="8142">
                  <c:v>47.1</c:v>
                </c:pt>
                <c:pt idx="8143">
                  <c:v>46.66</c:v>
                </c:pt>
                <c:pt idx="8144">
                  <c:v>46.64</c:v>
                </c:pt>
                <c:pt idx="8145">
                  <c:v>46.38</c:v>
                </c:pt>
                <c:pt idx="8146">
                  <c:v>47.26</c:v>
                </c:pt>
                <c:pt idx="8147">
                  <c:v>45.89</c:v>
                </c:pt>
                <c:pt idx="8148">
                  <c:v>45.55</c:v>
                </c:pt>
                <c:pt idx="8149">
                  <c:v>45.2</c:v>
                </c:pt>
                <c:pt idx="8150">
                  <c:v>45.38</c:v>
                </c:pt>
                <c:pt idx="8151">
                  <c:v>44.6</c:v>
                </c:pt>
                <c:pt idx="8152">
                  <c:v>43.98</c:v>
                </c:pt>
                <c:pt idx="8153">
                  <c:v>43.2</c:v>
                </c:pt>
                <c:pt idx="8154">
                  <c:v>45.94</c:v>
                </c:pt>
                <c:pt idx="8155">
                  <c:v>46.06</c:v>
                </c:pt>
                <c:pt idx="8156">
                  <c:v>46.59</c:v>
                </c:pt>
                <c:pt idx="8157">
                  <c:v>46.14</c:v>
                </c:pt>
                <c:pt idx="8158">
                  <c:v>47.9</c:v>
                </c:pt>
                <c:pt idx="8159">
                  <c:v>46.32</c:v>
                </c:pt>
                <c:pt idx="8160">
                  <c:v>45.2</c:v>
                </c:pt>
                <c:pt idx="8161">
                  <c:v>44.29</c:v>
                </c:pt>
                <c:pt idx="8162">
                  <c:v>43.87</c:v>
                </c:pt>
                <c:pt idx="8163">
                  <c:v>44.21</c:v>
                </c:pt>
                <c:pt idx="8164">
                  <c:v>42.93</c:v>
                </c:pt>
                <c:pt idx="8165">
                  <c:v>41.75</c:v>
                </c:pt>
                <c:pt idx="8166">
                  <c:v>40.74</c:v>
                </c:pt>
                <c:pt idx="8167">
                  <c:v>41.74</c:v>
                </c:pt>
                <c:pt idx="8168">
                  <c:v>40.67</c:v>
                </c:pt>
                <c:pt idx="8169">
                  <c:v>40.75</c:v>
                </c:pt>
                <c:pt idx="8170">
                  <c:v>40.54</c:v>
                </c:pt>
                <c:pt idx="8171">
                  <c:v>40.39</c:v>
                </c:pt>
                <c:pt idx="8172">
                  <c:v>41.75</c:v>
                </c:pt>
                <c:pt idx="8173">
                  <c:v>42.87</c:v>
                </c:pt>
                <c:pt idx="8174">
                  <c:v>43.04</c:v>
                </c:pt>
                <c:pt idx="8175">
                  <c:v>41.71</c:v>
                </c:pt>
                <c:pt idx="8176">
                  <c:v>41.65</c:v>
                </c:pt>
                <c:pt idx="8177">
                  <c:v>41.85</c:v>
                </c:pt>
                <c:pt idx="8178">
                  <c:v>39.94</c:v>
                </c:pt>
                <c:pt idx="8179">
                  <c:v>41.08</c:v>
                </c:pt>
                <c:pt idx="8180">
                  <c:v>39.97</c:v>
                </c:pt>
                <c:pt idx="8181">
                  <c:v>37.65</c:v>
                </c:pt>
                <c:pt idx="8182">
                  <c:v>37.51</c:v>
                </c:pt>
                <c:pt idx="8183">
                  <c:v>37.159999999999997</c:v>
                </c:pt>
                <c:pt idx="8184">
                  <c:v>36.76</c:v>
                </c:pt>
                <c:pt idx="8185">
                  <c:v>35.619999999999997</c:v>
                </c:pt>
                <c:pt idx="8186">
                  <c:v>36.31</c:v>
                </c:pt>
                <c:pt idx="8187">
                  <c:v>37.35</c:v>
                </c:pt>
                <c:pt idx="8188">
                  <c:v>35.520000000000003</c:v>
                </c:pt>
                <c:pt idx="8189">
                  <c:v>34.950000000000003</c:v>
                </c:pt>
                <c:pt idx="8190">
                  <c:v>34.729999999999997</c:v>
                </c:pt>
                <c:pt idx="8191">
                  <c:v>34.74</c:v>
                </c:pt>
                <c:pt idx="8192">
                  <c:v>36.14</c:v>
                </c:pt>
                <c:pt idx="8193">
                  <c:v>37.5</c:v>
                </c:pt>
                <c:pt idx="8194">
                  <c:v>38.1</c:v>
                </c:pt>
                <c:pt idx="8195">
                  <c:v>36.81</c:v>
                </c:pt>
                <c:pt idx="8196">
                  <c:v>37.869999999999997</c:v>
                </c:pt>
                <c:pt idx="8197">
                  <c:v>36.6</c:v>
                </c:pt>
                <c:pt idx="8198">
                  <c:v>37.04</c:v>
                </c:pt>
                <c:pt idx="8199">
                  <c:v>36.76</c:v>
                </c:pt>
                <c:pt idx="8200">
                  <c:v>35.97</c:v>
                </c:pt>
                <c:pt idx="8201">
                  <c:v>33.97</c:v>
                </c:pt>
                <c:pt idx="8202">
                  <c:v>33.270000000000003</c:v>
                </c:pt>
                <c:pt idx="8203">
                  <c:v>33.159999999999997</c:v>
                </c:pt>
                <c:pt idx="8204">
                  <c:v>31.41</c:v>
                </c:pt>
                <c:pt idx="8205">
                  <c:v>30.44</c:v>
                </c:pt>
                <c:pt idx="8206">
                  <c:v>30.48</c:v>
                </c:pt>
                <c:pt idx="8207">
                  <c:v>31.2</c:v>
                </c:pt>
                <c:pt idx="8208">
                  <c:v>29.42</c:v>
                </c:pt>
                <c:pt idx="8209">
                  <c:v>28.46</c:v>
                </c:pt>
                <c:pt idx="8210">
                  <c:v>26.55</c:v>
                </c:pt>
                <c:pt idx="8211">
                  <c:v>29.53</c:v>
                </c:pt>
                <c:pt idx="8212">
                  <c:v>32.19</c:v>
                </c:pt>
                <c:pt idx="8213">
                  <c:v>30.34</c:v>
                </c:pt>
                <c:pt idx="8214">
                  <c:v>31.45</c:v>
                </c:pt>
                <c:pt idx="8215">
                  <c:v>32.299999999999997</c:v>
                </c:pt>
                <c:pt idx="8216">
                  <c:v>33.22</c:v>
                </c:pt>
                <c:pt idx="8217">
                  <c:v>33.619999999999997</c:v>
                </c:pt>
                <c:pt idx="8218">
                  <c:v>31.62</c:v>
                </c:pt>
                <c:pt idx="8219">
                  <c:v>29.88</c:v>
                </c:pt>
                <c:pt idx="8220">
                  <c:v>32.28</c:v>
                </c:pt>
                <c:pt idx="8221">
                  <c:v>31.72</c:v>
                </c:pt>
                <c:pt idx="8222">
                  <c:v>30.89</c:v>
                </c:pt>
                <c:pt idx="8223">
                  <c:v>29.69</c:v>
                </c:pt>
                <c:pt idx="8224">
                  <c:v>27.94</c:v>
                </c:pt>
                <c:pt idx="8225">
                  <c:v>27.45</c:v>
                </c:pt>
                <c:pt idx="8226">
                  <c:v>26.21</c:v>
                </c:pt>
                <c:pt idx="8227">
                  <c:v>29.44</c:v>
                </c:pt>
                <c:pt idx="8228">
                  <c:v>29.04</c:v>
                </c:pt>
                <c:pt idx="8229">
                  <c:v>30.66</c:v>
                </c:pt>
                <c:pt idx="8230">
                  <c:v>30.77</c:v>
                </c:pt>
                <c:pt idx="8231">
                  <c:v>29.64</c:v>
                </c:pt>
                <c:pt idx="8232">
                  <c:v>31.48</c:v>
                </c:pt>
                <c:pt idx="8233">
                  <c:v>31.87</c:v>
                </c:pt>
                <c:pt idx="8234">
                  <c:v>32.15</c:v>
                </c:pt>
                <c:pt idx="8235">
                  <c:v>33.07</c:v>
                </c:pt>
                <c:pt idx="8236">
                  <c:v>32.78</c:v>
                </c:pt>
                <c:pt idx="8237">
                  <c:v>33.75</c:v>
                </c:pt>
                <c:pt idx="8238">
                  <c:v>34.4</c:v>
                </c:pt>
                <c:pt idx="8239">
                  <c:v>34.659999999999997</c:v>
                </c:pt>
                <c:pt idx="8240">
                  <c:v>34.57</c:v>
                </c:pt>
                <c:pt idx="8241">
                  <c:v>35.92</c:v>
                </c:pt>
                <c:pt idx="8242">
                  <c:v>37.9</c:v>
                </c:pt>
                <c:pt idx="8243">
                  <c:v>36.5</c:v>
                </c:pt>
                <c:pt idx="8244">
                  <c:v>38.29</c:v>
                </c:pt>
                <c:pt idx="8245">
                  <c:v>37.840000000000003</c:v>
                </c:pt>
                <c:pt idx="8246">
                  <c:v>38.5</c:v>
                </c:pt>
                <c:pt idx="8247">
                  <c:v>37.18</c:v>
                </c:pt>
                <c:pt idx="8248">
                  <c:v>36.340000000000003</c:v>
                </c:pt>
                <c:pt idx="8249">
                  <c:v>38.46</c:v>
                </c:pt>
                <c:pt idx="8250">
                  <c:v>40.200000000000003</c:v>
                </c:pt>
                <c:pt idx="8251">
                  <c:v>39.44</c:v>
                </c:pt>
                <c:pt idx="8252">
                  <c:v>39.909999999999997</c:v>
                </c:pt>
                <c:pt idx="8253">
                  <c:v>41.45</c:v>
                </c:pt>
                <c:pt idx="8254">
                  <c:v>39.79</c:v>
                </c:pt>
                <c:pt idx="8255">
                  <c:v>39.46</c:v>
                </c:pt>
                <c:pt idx="8256">
                  <c:v>39.39</c:v>
                </c:pt>
                <c:pt idx="8257">
                  <c:v>38.28</c:v>
                </c:pt>
                <c:pt idx="8258">
                  <c:v>38.32</c:v>
                </c:pt>
                <c:pt idx="8259">
                  <c:v>38.340000000000003</c:v>
                </c:pt>
                <c:pt idx="8260">
                  <c:v>36.79</c:v>
                </c:pt>
                <c:pt idx="8261">
                  <c:v>35.700000000000003</c:v>
                </c:pt>
                <c:pt idx="8262">
                  <c:v>35.89</c:v>
                </c:pt>
                <c:pt idx="8263">
                  <c:v>37.75</c:v>
                </c:pt>
                <c:pt idx="8264">
                  <c:v>37.26</c:v>
                </c:pt>
                <c:pt idx="8265">
                  <c:v>39.72</c:v>
                </c:pt>
                <c:pt idx="8266">
                  <c:v>40.36</c:v>
                </c:pt>
                <c:pt idx="8267">
                  <c:v>42.17</c:v>
                </c:pt>
                <c:pt idx="8268">
                  <c:v>41.76</c:v>
                </c:pt>
                <c:pt idx="8269">
                  <c:v>41.5</c:v>
                </c:pt>
                <c:pt idx="8270">
                  <c:v>40.36</c:v>
                </c:pt>
                <c:pt idx="8271">
                  <c:v>39.78</c:v>
                </c:pt>
                <c:pt idx="8272">
                  <c:v>41.08</c:v>
                </c:pt>
                <c:pt idx="8273">
                  <c:v>42.63</c:v>
                </c:pt>
                <c:pt idx="8274">
                  <c:v>43.18</c:v>
                </c:pt>
                <c:pt idx="8275">
                  <c:v>43.73</c:v>
                </c:pt>
                <c:pt idx="8276">
                  <c:v>42.64</c:v>
                </c:pt>
                <c:pt idx="8277">
                  <c:v>44.04</c:v>
                </c:pt>
                <c:pt idx="8278">
                  <c:v>45.33</c:v>
                </c:pt>
                <c:pt idx="8279">
                  <c:v>46.03</c:v>
                </c:pt>
                <c:pt idx="8280">
                  <c:v>45.92</c:v>
                </c:pt>
                <c:pt idx="8281">
                  <c:v>44.78</c:v>
                </c:pt>
                <c:pt idx="8282">
                  <c:v>43.65</c:v>
                </c:pt>
                <c:pt idx="8283">
                  <c:v>43.78</c:v>
                </c:pt>
                <c:pt idx="8284">
                  <c:v>44.32</c:v>
                </c:pt>
                <c:pt idx="8285">
                  <c:v>44.66</c:v>
                </c:pt>
                <c:pt idx="8286">
                  <c:v>43.44</c:v>
                </c:pt>
                <c:pt idx="8287">
                  <c:v>44.66</c:v>
                </c:pt>
                <c:pt idx="8288">
                  <c:v>46.23</c:v>
                </c:pt>
                <c:pt idx="8289">
                  <c:v>46.7</c:v>
                </c:pt>
                <c:pt idx="8290">
                  <c:v>46.21</c:v>
                </c:pt>
                <c:pt idx="8291">
                  <c:v>47.72</c:v>
                </c:pt>
                <c:pt idx="8292">
                  <c:v>48.31</c:v>
                </c:pt>
                <c:pt idx="8293">
                  <c:v>48.19</c:v>
                </c:pt>
                <c:pt idx="8294">
                  <c:v>48.16</c:v>
                </c:pt>
                <c:pt idx="8295">
                  <c:v>47.75</c:v>
                </c:pt>
                <c:pt idx="8296">
                  <c:v>48.08</c:v>
                </c:pt>
                <c:pt idx="8297">
                  <c:v>48.62</c:v>
                </c:pt>
                <c:pt idx="8298">
                  <c:v>49.56</c:v>
                </c:pt>
                <c:pt idx="8299">
                  <c:v>49.48</c:v>
                </c:pt>
                <c:pt idx="8300">
                  <c:v>49.33</c:v>
                </c:pt>
                <c:pt idx="8301">
                  <c:v>49.1</c:v>
                </c:pt>
                <c:pt idx="8302">
                  <c:v>49.01</c:v>
                </c:pt>
                <c:pt idx="8303">
                  <c:v>49.17</c:v>
                </c:pt>
                <c:pt idx="8304">
                  <c:v>48.62</c:v>
                </c:pt>
                <c:pt idx="8305">
                  <c:v>49.69</c:v>
                </c:pt>
                <c:pt idx="8306">
                  <c:v>50.36</c:v>
                </c:pt>
                <c:pt idx="8307">
                  <c:v>51.23</c:v>
                </c:pt>
                <c:pt idx="8308">
                  <c:v>50.56</c:v>
                </c:pt>
                <c:pt idx="8309">
                  <c:v>49.07</c:v>
                </c:pt>
                <c:pt idx="8310">
                  <c:v>48.88</c:v>
                </c:pt>
                <c:pt idx="8311">
                  <c:v>48.49</c:v>
                </c:pt>
                <c:pt idx="8312">
                  <c:v>48.01</c:v>
                </c:pt>
                <c:pt idx="8313">
                  <c:v>46.21</c:v>
                </c:pt>
                <c:pt idx="8314">
                  <c:v>47.98</c:v>
                </c:pt>
                <c:pt idx="8315">
                  <c:v>49.37</c:v>
                </c:pt>
                <c:pt idx="8316">
                  <c:v>48.85</c:v>
                </c:pt>
                <c:pt idx="8317">
                  <c:v>49.13</c:v>
                </c:pt>
                <c:pt idx="8318">
                  <c:v>50.11</c:v>
                </c:pt>
                <c:pt idx="8319">
                  <c:v>47.64</c:v>
                </c:pt>
                <c:pt idx="8320">
                  <c:v>46.33</c:v>
                </c:pt>
                <c:pt idx="8321">
                  <c:v>47.85</c:v>
                </c:pt>
                <c:pt idx="8322">
                  <c:v>49.88</c:v>
                </c:pt>
                <c:pt idx="8323">
                  <c:v>48.33</c:v>
                </c:pt>
                <c:pt idx="8324">
                  <c:v>48.99</c:v>
                </c:pt>
                <c:pt idx="8325">
                  <c:v>46.6</c:v>
                </c:pt>
                <c:pt idx="8326">
                  <c:v>47.43</c:v>
                </c:pt>
                <c:pt idx="8327">
                  <c:v>45.14</c:v>
                </c:pt>
                <c:pt idx="8328">
                  <c:v>45.41</c:v>
                </c:pt>
                <c:pt idx="8329">
                  <c:v>44.76</c:v>
                </c:pt>
                <c:pt idx="8330">
                  <c:v>46.8</c:v>
                </c:pt>
                <c:pt idx="8331">
                  <c:v>44.75</c:v>
                </c:pt>
                <c:pt idx="8332">
                  <c:v>45.68</c:v>
                </c:pt>
                <c:pt idx="8333">
                  <c:v>45.95</c:v>
                </c:pt>
                <c:pt idx="8334">
                  <c:v>45.24</c:v>
                </c:pt>
                <c:pt idx="8335">
                  <c:v>44.65</c:v>
                </c:pt>
                <c:pt idx="8336">
                  <c:v>44.94</c:v>
                </c:pt>
                <c:pt idx="8337">
                  <c:v>44.75</c:v>
                </c:pt>
                <c:pt idx="8338">
                  <c:v>44.19</c:v>
                </c:pt>
                <c:pt idx="8339">
                  <c:v>43.13</c:v>
                </c:pt>
                <c:pt idx="8340">
                  <c:v>42.92</c:v>
                </c:pt>
                <c:pt idx="8341">
                  <c:v>41.92</c:v>
                </c:pt>
                <c:pt idx="8342">
                  <c:v>41.14</c:v>
                </c:pt>
                <c:pt idx="8343">
                  <c:v>41.6</c:v>
                </c:pt>
                <c:pt idx="8344">
                  <c:v>40.06</c:v>
                </c:pt>
                <c:pt idx="8345">
                  <c:v>39.51</c:v>
                </c:pt>
                <c:pt idx="8346">
                  <c:v>40.83</c:v>
                </c:pt>
                <c:pt idx="8347">
                  <c:v>41.93</c:v>
                </c:pt>
                <c:pt idx="8348">
                  <c:v>41.8</c:v>
                </c:pt>
                <c:pt idx="8349">
                  <c:v>43.02</c:v>
                </c:pt>
                <c:pt idx="8350">
                  <c:v>42.77</c:v>
                </c:pt>
                <c:pt idx="8351">
                  <c:v>41.71</c:v>
                </c:pt>
                <c:pt idx="8352">
                  <c:v>43.49</c:v>
                </c:pt>
                <c:pt idx="8353">
                  <c:v>44.49</c:v>
                </c:pt>
                <c:pt idx="8354">
                  <c:v>45.74</c:v>
                </c:pt>
                <c:pt idx="8355">
                  <c:v>46.58</c:v>
                </c:pt>
                <c:pt idx="8356">
                  <c:v>46.79</c:v>
                </c:pt>
                <c:pt idx="8357">
                  <c:v>48.22</c:v>
                </c:pt>
                <c:pt idx="8358">
                  <c:v>48.52</c:v>
                </c:pt>
                <c:pt idx="8359">
                  <c:v>47.05</c:v>
                </c:pt>
                <c:pt idx="8360">
                  <c:v>48.1</c:v>
                </c:pt>
                <c:pt idx="8361">
                  <c:v>46.77</c:v>
                </c:pt>
                <c:pt idx="8362">
                  <c:v>47.33</c:v>
                </c:pt>
                <c:pt idx="8363">
                  <c:v>47.64</c:v>
                </c:pt>
                <c:pt idx="8364">
                  <c:v>46.98</c:v>
                </c:pt>
                <c:pt idx="8365">
                  <c:v>46.35</c:v>
                </c:pt>
                <c:pt idx="8366">
                  <c:v>44.7</c:v>
                </c:pt>
                <c:pt idx="8367">
                  <c:v>43.16</c:v>
                </c:pt>
                <c:pt idx="8368">
                  <c:v>44.44</c:v>
                </c:pt>
                <c:pt idx="8369">
                  <c:v>44.83</c:v>
                </c:pt>
                <c:pt idx="8370">
                  <c:v>45.5</c:v>
                </c:pt>
                <c:pt idx="8371">
                  <c:v>47.62</c:v>
                </c:pt>
                <c:pt idx="8372">
                  <c:v>45.88</c:v>
                </c:pt>
                <c:pt idx="8373">
                  <c:v>46.29</c:v>
                </c:pt>
                <c:pt idx="8374">
                  <c:v>44.9</c:v>
                </c:pt>
                <c:pt idx="8375">
                  <c:v>43.58</c:v>
                </c:pt>
                <c:pt idx="8376">
                  <c:v>43.91</c:v>
                </c:pt>
                <c:pt idx="8377">
                  <c:v>43.03</c:v>
                </c:pt>
                <c:pt idx="8378">
                  <c:v>43.3</c:v>
                </c:pt>
                <c:pt idx="8379">
                  <c:v>43.44</c:v>
                </c:pt>
                <c:pt idx="8380">
                  <c:v>45.34</c:v>
                </c:pt>
                <c:pt idx="8381">
                  <c:v>46.32</c:v>
                </c:pt>
                <c:pt idx="8382">
                  <c:v>44.48</c:v>
                </c:pt>
                <c:pt idx="8383">
                  <c:v>45.93</c:v>
                </c:pt>
                <c:pt idx="8384">
                  <c:v>44.67</c:v>
                </c:pt>
                <c:pt idx="8385">
                  <c:v>47.05</c:v>
                </c:pt>
                <c:pt idx="8386">
                  <c:v>47.83</c:v>
                </c:pt>
                <c:pt idx="8387">
                  <c:v>48.24</c:v>
                </c:pt>
                <c:pt idx="8388">
                  <c:v>48.81</c:v>
                </c:pt>
                <c:pt idx="8389">
                  <c:v>48.69</c:v>
                </c:pt>
                <c:pt idx="8390">
                  <c:v>49.83</c:v>
                </c:pt>
                <c:pt idx="8391">
                  <c:v>50.44</c:v>
                </c:pt>
                <c:pt idx="8392">
                  <c:v>49.81</c:v>
                </c:pt>
                <c:pt idx="8393">
                  <c:v>51.35</c:v>
                </c:pt>
                <c:pt idx="8394">
                  <c:v>50.79</c:v>
                </c:pt>
                <c:pt idx="8395">
                  <c:v>50.18</c:v>
                </c:pt>
                <c:pt idx="8396">
                  <c:v>50.44</c:v>
                </c:pt>
                <c:pt idx="8397">
                  <c:v>50.35</c:v>
                </c:pt>
                <c:pt idx="8398">
                  <c:v>49.94</c:v>
                </c:pt>
                <c:pt idx="8399">
                  <c:v>50.29</c:v>
                </c:pt>
                <c:pt idx="8400">
                  <c:v>51.6</c:v>
                </c:pt>
                <c:pt idx="8401">
                  <c:v>50.43</c:v>
                </c:pt>
                <c:pt idx="8402">
                  <c:v>50.85</c:v>
                </c:pt>
                <c:pt idx="8403">
                  <c:v>50.52</c:v>
                </c:pt>
                <c:pt idx="8404">
                  <c:v>49.96</c:v>
                </c:pt>
                <c:pt idx="8405">
                  <c:v>49.18</c:v>
                </c:pt>
                <c:pt idx="8406">
                  <c:v>49.72</c:v>
                </c:pt>
                <c:pt idx="8407">
                  <c:v>48.7</c:v>
                </c:pt>
                <c:pt idx="8408">
                  <c:v>46.86</c:v>
                </c:pt>
                <c:pt idx="8409">
                  <c:v>46.67</c:v>
                </c:pt>
                <c:pt idx="8410">
                  <c:v>45.34</c:v>
                </c:pt>
                <c:pt idx="8411">
                  <c:v>44.66</c:v>
                </c:pt>
                <c:pt idx="8412">
                  <c:v>44.07</c:v>
                </c:pt>
                <c:pt idx="8413">
                  <c:v>44.89</c:v>
                </c:pt>
                <c:pt idx="8414">
                  <c:v>44.98</c:v>
                </c:pt>
                <c:pt idx="8415">
                  <c:v>45.27</c:v>
                </c:pt>
                <c:pt idx="8416">
                  <c:v>44.66</c:v>
                </c:pt>
                <c:pt idx="8417">
                  <c:v>43.41</c:v>
                </c:pt>
                <c:pt idx="8418">
                  <c:v>43.32</c:v>
                </c:pt>
                <c:pt idx="8419">
                  <c:v>45.81</c:v>
                </c:pt>
                <c:pt idx="8420">
                  <c:v>45.57</c:v>
                </c:pt>
                <c:pt idx="8421">
                  <c:v>45.42</c:v>
                </c:pt>
                <c:pt idx="8422">
                  <c:v>45.69</c:v>
                </c:pt>
                <c:pt idx="8423">
                  <c:v>47.49</c:v>
                </c:pt>
                <c:pt idx="8424">
                  <c:v>48.03</c:v>
                </c:pt>
                <c:pt idx="8425">
                  <c:v>47.96</c:v>
                </c:pt>
                <c:pt idx="8426">
                  <c:v>46.06</c:v>
                </c:pt>
                <c:pt idx="8427">
                  <c:v>47.08</c:v>
                </c:pt>
                <c:pt idx="8428">
                  <c:v>45.23</c:v>
                </c:pt>
                <c:pt idx="8429">
                  <c:v>49.44</c:v>
                </c:pt>
                <c:pt idx="8430">
                  <c:v>51.06</c:v>
                </c:pt>
                <c:pt idx="8431">
                  <c:v>51.68</c:v>
                </c:pt>
                <c:pt idx="8432">
                  <c:v>51.79</c:v>
                </c:pt>
                <c:pt idx="8433">
                  <c:v>50.93</c:v>
                </c:pt>
                <c:pt idx="8434">
                  <c:v>49.77</c:v>
                </c:pt>
                <c:pt idx="8435">
                  <c:v>50.84</c:v>
                </c:pt>
                <c:pt idx="8436">
                  <c:v>51.5</c:v>
                </c:pt>
                <c:pt idx="8437">
                  <c:v>52.83</c:v>
                </c:pt>
                <c:pt idx="8438">
                  <c:v>52.98</c:v>
                </c:pt>
                <c:pt idx="8439">
                  <c:v>51.04</c:v>
                </c:pt>
                <c:pt idx="8440">
                  <c:v>50.9</c:v>
                </c:pt>
                <c:pt idx="8441">
                  <c:v>51.9</c:v>
                </c:pt>
                <c:pt idx="8442">
                  <c:v>52.12</c:v>
                </c:pt>
                <c:pt idx="8443">
                  <c:v>52.23</c:v>
                </c:pt>
                <c:pt idx="8444">
                  <c:v>52.49</c:v>
                </c:pt>
                <c:pt idx="8445">
                  <c:v>52.95</c:v>
                </c:pt>
                <c:pt idx="8446">
                  <c:v>53.02</c:v>
                </c:pt>
                <c:pt idx="8447">
                  <c:v>53.9</c:v>
                </c:pt>
                <c:pt idx="8448">
                  <c:v>54.06</c:v>
                </c:pt>
                <c:pt idx="8449">
                  <c:v>53.77</c:v>
                </c:pt>
                <c:pt idx="8450">
                  <c:v>53.72</c:v>
                </c:pt>
                <c:pt idx="8451">
                  <c:v>52.33</c:v>
                </c:pt>
                <c:pt idx="8452">
                  <c:v>53.26</c:v>
                </c:pt>
                <c:pt idx="8453">
                  <c:v>53.76</c:v>
                </c:pt>
                <c:pt idx="8454">
                  <c:v>53.99</c:v>
                </c:pt>
                <c:pt idx="8455">
                  <c:v>51.96</c:v>
                </c:pt>
                <c:pt idx="8456">
                  <c:v>50.82</c:v>
                </c:pt>
                <c:pt idx="8457">
                  <c:v>52.25</c:v>
                </c:pt>
                <c:pt idx="8458">
                  <c:v>53.01</c:v>
                </c:pt>
                <c:pt idx="8459">
                  <c:v>52.37</c:v>
                </c:pt>
                <c:pt idx="8460">
                  <c:v>52.48</c:v>
                </c:pt>
                <c:pt idx="8461">
                  <c:v>51.08</c:v>
                </c:pt>
                <c:pt idx="8462">
                  <c:v>51.37</c:v>
                </c:pt>
                <c:pt idx="8463">
                  <c:v>52.42</c:v>
                </c:pt>
                <c:pt idx="8464">
                  <c:v>52.75</c:v>
                </c:pt>
                <c:pt idx="8465">
                  <c:v>53.18</c:v>
                </c:pt>
                <c:pt idx="8466">
                  <c:v>52.75</c:v>
                </c:pt>
                <c:pt idx="8467">
                  <c:v>53.78</c:v>
                </c:pt>
                <c:pt idx="8468">
                  <c:v>53.17</c:v>
                </c:pt>
                <c:pt idx="8469">
                  <c:v>52.63</c:v>
                </c:pt>
                <c:pt idx="8470">
                  <c:v>52.81</c:v>
                </c:pt>
                <c:pt idx="8471">
                  <c:v>53.88</c:v>
                </c:pt>
                <c:pt idx="8472">
                  <c:v>53.54</c:v>
                </c:pt>
                <c:pt idx="8473">
                  <c:v>53.83</c:v>
                </c:pt>
                <c:pt idx="8474">
                  <c:v>53.01</c:v>
                </c:pt>
                <c:pt idx="8475">
                  <c:v>52.17</c:v>
                </c:pt>
                <c:pt idx="8476">
                  <c:v>52.34</c:v>
                </c:pt>
                <c:pt idx="8477">
                  <c:v>53</c:v>
                </c:pt>
                <c:pt idx="8478">
                  <c:v>53.86</c:v>
                </c:pt>
                <c:pt idx="8479">
                  <c:v>52.93</c:v>
                </c:pt>
                <c:pt idx="8480">
                  <c:v>53.2</c:v>
                </c:pt>
                <c:pt idx="8481">
                  <c:v>53.11</c:v>
                </c:pt>
                <c:pt idx="8482">
                  <c:v>53.36</c:v>
                </c:pt>
                <c:pt idx="8483">
                  <c:v>53.4</c:v>
                </c:pt>
                <c:pt idx="8484">
                  <c:v>54.06</c:v>
                </c:pt>
                <c:pt idx="8485">
                  <c:v>53.59</c:v>
                </c:pt>
                <c:pt idx="8486">
                  <c:v>54.45</c:v>
                </c:pt>
                <c:pt idx="8487">
                  <c:v>53.99</c:v>
                </c:pt>
                <c:pt idx="8488">
                  <c:v>54.05</c:v>
                </c:pt>
                <c:pt idx="8489">
                  <c:v>54.01</c:v>
                </c:pt>
                <c:pt idx="8490">
                  <c:v>53.83</c:v>
                </c:pt>
                <c:pt idx="8491">
                  <c:v>52.61</c:v>
                </c:pt>
                <c:pt idx="8492">
                  <c:v>53.33</c:v>
                </c:pt>
                <c:pt idx="8493">
                  <c:v>53.2</c:v>
                </c:pt>
                <c:pt idx="8494">
                  <c:v>53.14</c:v>
                </c:pt>
                <c:pt idx="8495">
                  <c:v>50.28</c:v>
                </c:pt>
                <c:pt idx="8496">
                  <c:v>49.28</c:v>
                </c:pt>
                <c:pt idx="8497">
                  <c:v>48.49</c:v>
                </c:pt>
                <c:pt idx="8498">
                  <c:v>48.4</c:v>
                </c:pt>
                <c:pt idx="8499">
                  <c:v>47.72</c:v>
                </c:pt>
                <c:pt idx="8500">
                  <c:v>48.86</c:v>
                </c:pt>
                <c:pt idx="8501">
                  <c:v>48.75</c:v>
                </c:pt>
                <c:pt idx="8502">
                  <c:v>48.78</c:v>
                </c:pt>
                <c:pt idx="8503">
                  <c:v>48.22</c:v>
                </c:pt>
                <c:pt idx="8504">
                  <c:v>47.34</c:v>
                </c:pt>
                <c:pt idx="8505">
                  <c:v>48.04</c:v>
                </c:pt>
                <c:pt idx="8506">
                  <c:v>47.7</c:v>
                </c:pt>
                <c:pt idx="8507">
                  <c:v>47.97</c:v>
                </c:pt>
                <c:pt idx="8508">
                  <c:v>47.73</c:v>
                </c:pt>
                <c:pt idx="8509">
                  <c:v>48.37</c:v>
                </c:pt>
                <c:pt idx="8510">
                  <c:v>49.51</c:v>
                </c:pt>
                <c:pt idx="8511">
                  <c:v>50.35</c:v>
                </c:pt>
                <c:pt idx="8512">
                  <c:v>50.6</c:v>
                </c:pt>
                <c:pt idx="8513">
                  <c:v>50.24</c:v>
                </c:pt>
                <c:pt idx="8514">
                  <c:v>51.03</c:v>
                </c:pt>
                <c:pt idx="8515">
                  <c:v>51.15</c:v>
                </c:pt>
                <c:pt idx="8516">
                  <c:v>51.7</c:v>
                </c:pt>
                <c:pt idx="8517">
                  <c:v>52.24</c:v>
                </c:pt>
                <c:pt idx="8518">
                  <c:v>53.08</c:v>
                </c:pt>
                <c:pt idx="8519">
                  <c:v>53.4</c:v>
                </c:pt>
                <c:pt idx="8520">
                  <c:v>53.11</c:v>
                </c:pt>
                <c:pt idx="8521">
                  <c:v>53.18</c:v>
                </c:pt>
                <c:pt idx="8522">
                  <c:v>52.65</c:v>
                </c:pt>
                <c:pt idx="8523">
                  <c:v>52.41</c:v>
                </c:pt>
                <c:pt idx="8524">
                  <c:v>50.44</c:v>
                </c:pt>
                <c:pt idx="8525">
                  <c:v>50.27</c:v>
                </c:pt>
                <c:pt idx="8526">
                  <c:v>49.62</c:v>
                </c:pt>
                <c:pt idx="8527">
                  <c:v>49.23</c:v>
                </c:pt>
                <c:pt idx="8528">
                  <c:v>49.56</c:v>
                </c:pt>
                <c:pt idx="8529">
                  <c:v>49.62</c:v>
                </c:pt>
                <c:pt idx="8530">
                  <c:v>48.97</c:v>
                </c:pt>
                <c:pt idx="8531">
                  <c:v>49.33</c:v>
                </c:pt>
                <c:pt idx="8532">
                  <c:v>48.84</c:v>
                </c:pt>
                <c:pt idx="8533">
                  <c:v>47.66</c:v>
                </c:pt>
                <c:pt idx="8534">
                  <c:v>47.82</c:v>
                </c:pt>
                <c:pt idx="8535">
                  <c:v>45.52</c:v>
                </c:pt>
                <c:pt idx="8536">
                  <c:v>46.22</c:v>
                </c:pt>
                <c:pt idx="8537">
                  <c:v>46.43</c:v>
                </c:pt>
                <c:pt idx="8538">
                  <c:v>45.88</c:v>
                </c:pt>
                <c:pt idx="8539">
                  <c:v>47.33</c:v>
                </c:pt>
                <c:pt idx="8540">
                  <c:v>47.83</c:v>
                </c:pt>
                <c:pt idx="8541">
                  <c:v>47.84</c:v>
                </c:pt>
                <c:pt idx="8542">
                  <c:v>48.85</c:v>
                </c:pt>
                <c:pt idx="8543">
                  <c:v>48.66</c:v>
                </c:pt>
                <c:pt idx="8544">
                  <c:v>49.07</c:v>
                </c:pt>
                <c:pt idx="8545">
                  <c:v>49.35</c:v>
                </c:pt>
                <c:pt idx="8546">
                  <c:v>50.33</c:v>
                </c:pt>
                <c:pt idx="8547">
                  <c:v>50.73</c:v>
                </c:pt>
                <c:pt idx="8548">
                  <c:v>51.47</c:v>
                </c:pt>
                <c:pt idx="8549">
                  <c:v>51.36</c:v>
                </c:pt>
                <c:pt idx="8550">
                  <c:v>48.9</c:v>
                </c:pt>
                <c:pt idx="8551">
                  <c:v>49.8</c:v>
                </c:pt>
                <c:pt idx="8552">
                  <c:v>49.66</c:v>
                </c:pt>
                <c:pt idx="8553">
                  <c:v>48.32</c:v>
                </c:pt>
                <c:pt idx="8554">
                  <c:v>48.36</c:v>
                </c:pt>
                <c:pt idx="8555">
                  <c:v>47.66</c:v>
                </c:pt>
                <c:pt idx="8556">
                  <c:v>47.4</c:v>
                </c:pt>
                <c:pt idx="8557">
                  <c:v>48.19</c:v>
                </c:pt>
                <c:pt idx="8558">
                  <c:v>45.72</c:v>
                </c:pt>
                <c:pt idx="8559">
                  <c:v>45.64</c:v>
                </c:pt>
                <c:pt idx="8560">
                  <c:v>45.83</c:v>
                </c:pt>
                <c:pt idx="8561">
                  <c:v>46.08</c:v>
                </c:pt>
                <c:pt idx="8562">
                  <c:v>46.46</c:v>
                </c:pt>
                <c:pt idx="8563">
                  <c:v>44.73</c:v>
                </c:pt>
                <c:pt idx="8564">
                  <c:v>44.46</c:v>
                </c:pt>
                <c:pt idx="8565">
                  <c:v>44.74</c:v>
                </c:pt>
                <c:pt idx="8566">
                  <c:v>44.2</c:v>
                </c:pt>
                <c:pt idx="8567">
                  <c:v>43.23</c:v>
                </c:pt>
                <c:pt idx="8568">
                  <c:v>42.53</c:v>
                </c:pt>
                <c:pt idx="8569">
                  <c:v>42.74</c:v>
                </c:pt>
                <c:pt idx="8570">
                  <c:v>43.01</c:v>
                </c:pt>
                <c:pt idx="8571">
                  <c:v>43.38</c:v>
                </c:pt>
                <c:pt idx="8572">
                  <c:v>44.24</c:v>
                </c:pt>
                <c:pt idx="8573">
                  <c:v>44.74</c:v>
                </c:pt>
                <c:pt idx="8574">
                  <c:v>44.93</c:v>
                </c:pt>
                <c:pt idx="8575">
                  <c:v>46.04</c:v>
                </c:pt>
                <c:pt idx="8576">
                  <c:v>47.07</c:v>
                </c:pt>
                <c:pt idx="8577">
                  <c:v>47.08</c:v>
                </c:pt>
                <c:pt idx="8578">
                  <c:v>45.13</c:v>
                </c:pt>
                <c:pt idx="8579">
                  <c:v>45.52</c:v>
                </c:pt>
                <c:pt idx="8580">
                  <c:v>44.23</c:v>
                </c:pt>
                <c:pt idx="8581">
                  <c:v>44.4</c:v>
                </c:pt>
                <c:pt idx="8582">
                  <c:v>45.04</c:v>
                </c:pt>
                <c:pt idx="8583">
                  <c:v>45.49</c:v>
                </c:pt>
                <c:pt idx="8584">
                  <c:v>46.08</c:v>
                </c:pt>
                <c:pt idx="8585">
                  <c:v>46.54</c:v>
                </c:pt>
                <c:pt idx="8586">
                  <c:v>46.02</c:v>
                </c:pt>
                <c:pt idx="8587">
                  <c:v>46.4</c:v>
                </c:pt>
                <c:pt idx="8588">
                  <c:v>47.12</c:v>
                </c:pt>
                <c:pt idx="8589">
                  <c:v>46.79</c:v>
                </c:pt>
                <c:pt idx="8590">
                  <c:v>45.77</c:v>
                </c:pt>
                <c:pt idx="8591">
                  <c:v>46.34</c:v>
                </c:pt>
                <c:pt idx="8592">
                  <c:v>47.89</c:v>
                </c:pt>
                <c:pt idx="8593">
                  <c:v>48.75</c:v>
                </c:pt>
                <c:pt idx="8594">
                  <c:v>49.04</c:v>
                </c:pt>
                <c:pt idx="8595">
                  <c:v>49.71</c:v>
                </c:pt>
                <c:pt idx="8596">
                  <c:v>50.17</c:v>
                </c:pt>
                <c:pt idx="8597">
                  <c:v>49.16</c:v>
                </c:pt>
                <c:pt idx="8598">
                  <c:v>49.59</c:v>
                </c:pt>
                <c:pt idx="8599">
                  <c:v>49.03</c:v>
                </c:pt>
                <c:pt idx="8600">
                  <c:v>49.58</c:v>
                </c:pt>
                <c:pt idx="8601">
                  <c:v>49.39</c:v>
                </c:pt>
                <c:pt idx="8602">
                  <c:v>49.17</c:v>
                </c:pt>
                <c:pt idx="8603">
                  <c:v>49.56</c:v>
                </c:pt>
                <c:pt idx="8604">
                  <c:v>48.59</c:v>
                </c:pt>
                <c:pt idx="8605">
                  <c:v>48.82</c:v>
                </c:pt>
                <c:pt idx="8606">
                  <c:v>47.59</c:v>
                </c:pt>
                <c:pt idx="8607">
                  <c:v>47.55</c:v>
                </c:pt>
                <c:pt idx="8608">
                  <c:v>46.78</c:v>
                </c:pt>
                <c:pt idx="8609">
                  <c:v>47.09</c:v>
                </c:pt>
                <c:pt idx="8610">
                  <c:v>48.51</c:v>
                </c:pt>
                <c:pt idx="8611">
                  <c:v>47.37</c:v>
                </c:pt>
                <c:pt idx="8612">
                  <c:v>47.64</c:v>
                </c:pt>
                <c:pt idx="8613">
                  <c:v>48.41</c:v>
                </c:pt>
                <c:pt idx="8614">
                  <c:v>47.43</c:v>
                </c:pt>
                <c:pt idx="8615">
                  <c:v>47.87</c:v>
                </c:pt>
                <c:pt idx="8616">
                  <c:v>46.57</c:v>
                </c:pt>
                <c:pt idx="8617">
                  <c:v>46.44</c:v>
                </c:pt>
                <c:pt idx="8618">
                  <c:v>45.96</c:v>
                </c:pt>
                <c:pt idx="8619">
                  <c:v>47.23</c:v>
                </c:pt>
                <c:pt idx="8620">
                  <c:v>47.29</c:v>
                </c:pt>
                <c:pt idx="8621">
                  <c:v>47.4</c:v>
                </c:pt>
                <c:pt idx="8622">
                  <c:v>48.66</c:v>
                </c:pt>
                <c:pt idx="8623">
                  <c:v>49.16</c:v>
                </c:pt>
                <c:pt idx="8624">
                  <c:v>49.09</c:v>
                </c:pt>
                <c:pt idx="8625">
                  <c:v>47.48</c:v>
                </c:pt>
                <c:pt idx="8626">
                  <c:v>48.07</c:v>
                </c:pt>
                <c:pt idx="8627">
                  <c:v>48.23</c:v>
                </c:pt>
                <c:pt idx="8628">
                  <c:v>49.3</c:v>
                </c:pt>
                <c:pt idx="8629">
                  <c:v>49.89</c:v>
                </c:pt>
                <c:pt idx="8630">
                  <c:v>49.89</c:v>
                </c:pt>
                <c:pt idx="8631">
                  <c:v>49.91</c:v>
                </c:pt>
                <c:pt idx="8632">
                  <c:v>49.48</c:v>
                </c:pt>
                <c:pt idx="8633">
                  <c:v>50.41</c:v>
                </c:pt>
                <c:pt idx="8634">
                  <c:v>50.55</c:v>
                </c:pt>
                <c:pt idx="8635">
                  <c:v>50.66</c:v>
                </c:pt>
                <c:pt idx="8636">
                  <c:v>52.22</c:v>
                </c:pt>
                <c:pt idx="8637">
                  <c:v>51.88</c:v>
                </c:pt>
                <c:pt idx="8638">
                  <c:v>52.14</c:v>
                </c:pt>
                <c:pt idx="8639">
                  <c:v>51.56</c:v>
                </c:pt>
                <c:pt idx="8640">
                  <c:v>51.67</c:v>
                </c:pt>
                <c:pt idx="8641">
                  <c:v>50.58</c:v>
                </c:pt>
                <c:pt idx="8642">
                  <c:v>50.42</c:v>
                </c:pt>
                <c:pt idx="8643">
                  <c:v>49.98</c:v>
                </c:pt>
                <c:pt idx="8644">
                  <c:v>50.79</c:v>
                </c:pt>
                <c:pt idx="8645">
                  <c:v>49.29</c:v>
                </c:pt>
                <c:pt idx="8646">
                  <c:v>49.58</c:v>
                </c:pt>
                <c:pt idx="8647">
                  <c:v>50.92</c:v>
                </c:pt>
                <c:pt idx="8648">
                  <c:v>51.3</c:v>
                </c:pt>
                <c:pt idx="8649">
                  <c:v>50.6</c:v>
                </c:pt>
                <c:pt idx="8650">
                  <c:v>51.45</c:v>
                </c:pt>
                <c:pt idx="8651">
                  <c:v>51.87</c:v>
                </c:pt>
                <c:pt idx="8652">
                  <c:v>51.88</c:v>
                </c:pt>
                <c:pt idx="8653">
                  <c:v>52.04</c:v>
                </c:pt>
                <c:pt idx="8654">
                  <c:v>51.29</c:v>
                </c:pt>
                <c:pt idx="8655">
                  <c:v>51.47</c:v>
                </c:pt>
                <c:pt idx="8656">
                  <c:v>51.9</c:v>
                </c:pt>
                <c:pt idx="8657">
                  <c:v>52.47</c:v>
                </c:pt>
                <c:pt idx="8658">
                  <c:v>52.18</c:v>
                </c:pt>
                <c:pt idx="8659">
                  <c:v>52.64</c:v>
                </c:pt>
                <c:pt idx="8660">
                  <c:v>53.9</c:v>
                </c:pt>
                <c:pt idx="8661">
                  <c:v>54.15</c:v>
                </c:pt>
                <c:pt idx="8662">
                  <c:v>54.38</c:v>
                </c:pt>
                <c:pt idx="8663">
                  <c:v>54.3</c:v>
                </c:pt>
                <c:pt idx="8664">
                  <c:v>54.54</c:v>
                </c:pt>
                <c:pt idx="8665">
                  <c:v>55.64</c:v>
                </c:pt>
                <c:pt idx="8666">
                  <c:v>57.35</c:v>
                </c:pt>
                <c:pt idx="8667">
                  <c:v>57.2</c:v>
                </c:pt>
                <c:pt idx="8668">
                  <c:v>56.81</c:v>
                </c:pt>
                <c:pt idx="8669">
                  <c:v>57.17</c:v>
                </c:pt>
                <c:pt idx="8670">
                  <c:v>56.74</c:v>
                </c:pt>
                <c:pt idx="8671">
                  <c:v>56.76</c:v>
                </c:pt>
                <c:pt idx="8672">
                  <c:v>55.7</c:v>
                </c:pt>
                <c:pt idx="8673">
                  <c:v>55.33</c:v>
                </c:pt>
                <c:pt idx="8674">
                  <c:v>55.14</c:v>
                </c:pt>
                <c:pt idx="8675">
                  <c:v>56.55</c:v>
                </c:pt>
                <c:pt idx="8676">
                  <c:v>56.09</c:v>
                </c:pt>
                <c:pt idx="8677">
                  <c:v>56.83</c:v>
                </c:pt>
                <c:pt idx="8678">
                  <c:v>58.02</c:v>
                </c:pt>
                <c:pt idx="8679">
                  <c:v>58.55</c:v>
                </c:pt>
                <c:pt idx="8680">
                  <c:v>58.95</c:v>
                </c:pt>
                <c:pt idx="8681">
                  <c:v>58.11</c:v>
                </c:pt>
                <c:pt idx="8682">
                  <c:v>57.99</c:v>
                </c:pt>
                <c:pt idx="8683">
                  <c:v>57.3</c:v>
                </c:pt>
                <c:pt idx="8684">
                  <c:v>57.4</c:v>
                </c:pt>
                <c:pt idx="8685">
                  <c:v>58.36</c:v>
                </c:pt>
                <c:pt idx="8686">
                  <c:v>57.47</c:v>
                </c:pt>
                <c:pt idx="8687">
                  <c:v>57.62</c:v>
                </c:pt>
                <c:pt idx="8688">
                  <c:v>55.96</c:v>
                </c:pt>
                <c:pt idx="8689">
                  <c:v>56.69</c:v>
                </c:pt>
                <c:pt idx="8690">
                  <c:v>57.36</c:v>
                </c:pt>
                <c:pt idx="8691">
                  <c:v>57.99</c:v>
                </c:pt>
                <c:pt idx="8692">
                  <c:v>57.14</c:v>
                </c:pt>
                <c:pt idx="8693">
                  <c:v>56.6</c:v>
                </c:pt>
                <c:pt idx="8694">
                  <c:v>57.04</c:v>
                </c:pt>
                <c:pt idx="8695">
                  <c:v>57.3</c:v>
                </c:pt>
                <c:pt idx="8696">
                  <c:v>57.16</c:v>
                </c:pt>
                <c:pt idx="8697">
                  <c:v>57.46</c:v>
                </c:pt>
                <c:pt idx="8698">
                  <c:v>58.09</c:v>
                </c:pt>
                <c:pt idx="8699">
                  <c:v>58.36</c:v>
                </c:pt>
                <c:pt idx="8700">
                  <c:v>58.47</c:v>
                </c:pt>
                <c:pt idx="8701">
                  <c:v>59.97</c:v>
                </c:pt>
                <c:pt idx="8702">
                  <c:v>59.64</c:v>
                </c:pt>
                <c:pt idx="8703">
                  <c:v>59.84</c:v>
                </c:pt>
                <c:pt idx="8704">
                  <c:v>60.42</c:v>
                </c:pt>
                <c:pt idx="8705">
                  <c:v>60.37</c:v>
                </c:pt>
                <c:pt idx="8706">
                  <c:v>61.63</c:v>
                </c:pt>
                <c:pt idx="8707">
                  <c:v>62.01</c:v>
                </c:pt>
                <c:pt idx="8708">
                  <c:v>61.44</c:v>
                </c:pt>
                <c:pt idx="8709">
                  <c:v>61.73</c:v>
                </c:pt>
                <c:pt idx="8710">
                  <c:v>62.96</c:v>
                </c:pt>
                <c:pt idx="8711">
                  <c:v>63.57</c:v>
                </c:pt>
                <c:pt idx="8712">
                  <c:v>63.8</c:v>
                </c:pt>
                <c:pt idx="8713">
                  <c:v>64.3</c:v>
                </c:pt>
                <c:pt idx="8714">
                  <c:v>64.819999999999993</c:v>
                </c:pt>
                <c:pt idx="8715">
                  <c:v>63.73</c:v>
                </c:pt>
                <c:pt idx="8716">
                  <c:v>63.97</c:v>
                </c:pt>
                <c:pt idx="8717">
                  <c:v>63.95</c:v>
                </c:pt>
                <c:pt idx="8718">
                  <c:v>63.37</c:v>
                </c:pt>
                <c:pt idx="8719">
                  <c:v>63.49</c:v>
                </c:pt>
                <c:pt idx="8720">
                  <c:v>64.47</c:v>
                </c:pt>
                <c:pt idx="8721">
                  <c:v>65.61</c:v>
                </c:pt>
                <c:pt idx="8722">
                  <c:v>65.510000000000005</c:v>
                </c:pt>
                <c:pt idx="8723">
                  <c:v>66.14</c:v>
                </c:pt>
                <c:pt idx="8724">
                  <c:v>65.56</c:v>
                </c:pt>
                <c:pt idx="8725">
                  <c:v>64.5</c:v>
                </c:pt>
                <c:pt idx="8726">
                  <c:v>64.73</c:v>
                </c:pt>
                <c:pt idx="8727">
                  <c:v>65.8</c:v>
                </c:pt>
                <c:pt idx="8728">
                  <c:v>65.45</c:v>
                </c:pt>
                <c:pt idx="8729">
                  <c:v>64.150000000000006</c:v>
                </c:pt>
                <c:pt idx="8730">
                  <c:v>63.39</c:v>
                </c:pt>
                <c:pt idx="8731">
                  <c:v>61.79</c:v>
                </c:pt>
                <c:pt idx="8732">
                  <c:v>61.15</c:v>
                </c:pt>
                <c:pt idx="8733">
                  <c:v>59.2</c:v>
                </c:pt>
                <c:pt idx="8734">
                  <c:v>59.29</c:v>
                </c:pt>
                <c:pt idx="8735">
                  <c:v>59.19</c:v>
                </c:pt>
                <c:pt idx="8736">
                  <c:v>60.6</c:v>
                </c:pt>
                <c:pt idx="8737">
                  <c:v>61.34</c:v>
                </c:pt>
                <c:pt idx="8738">
                  <c:v>61.68</c:v>
                </c:pt>
                <c:pt idx="8739">
                  <c:v>62.39</c:v>
                </c:pt>
                <c:pt idx="8740">
                  <c:v>61.79</c:v>
                </c:pt>
                <c:pt idx="8741">
                  <c:v>61.68</c:v>
                </c:pt>
                <c:pt idx="8742">
                  <c:v>62.77</c:v>
                </c:pt>
                <c:pt idx="8743">
                  <c:v>63.55</c:v>
                </c:pt>
                <c:pt idx="8744">
                  <c:v>63.91</c:v>
                </c:pt>
                <c:pt idx="8745">
                  <c:v>63.01</c:v>
                </c:pt>
                <c:pt idx="8746">
                  <c:v>61.64</c:v>
                </c:pt>
                <c:pt idx="8747">
                  <c:v>60.99</c:v>
                </c:pt>
                <c:pt idx="8748">
                  <c:v>61.25</c:v>
                </c:pt>
                <c:pt idx="8749">
                  <c:v>62.57</c:v>
                </c:pt>
                <c:pt idx="8750">
                  <c:v>62.6</c:v>
                </c:pt>
                <c:pt idx="8751">
                  <c:v>61.15</c:v>
                </c:pt>
                <c:pt idx="8752">
                  <c:v>60.12</c:v>
                </c:pt>
                <c:pt idx="8753">
                  <c:v>62.04</c:v>
                </c:pt>
                <c:pt idx="8754">
                  <c:v>61.36</c:v>
                </c:pt>
                <c:pt idx="8755">
                  <c:v>60.71</c:v>
                </c:pt>
                <c:pt idx="8756">
                  <c:v>60.96</c:v>
                </c:pt>
                <c:pt idx="8757">
                  <c:v>61.19</c:v>
                </c:pt>
                <c:pt idx="8758">
                  <c:v>62.34</c:v>
                </c:pt>
                <c:pt idx="8759">
                  <c:v>62.06</c:v>
                </c:pt>
                <c:pt idx="8760">
                  <c:v>63.4</c:v>
                </c:pt>
                <c:pt idx="8761">
                  <c:v>65.17</c:v>
                </c:pt>
                <c:pt idx="8762">
                  <c:v>64.3</c:v>
                </c:pt>
                <c:pt idx="8763">
                  <c:v>65.88</c:v>
                </c:pt>
                <c:pt idx="8764">
                  <c:v>65.55</c:v>
                </c:pt>
                <c:pt idx="8765">
                  <c:v>65.25</c:v>
                </c:pt>
                <c:pt idx="8766">
                  <c:v>64.38</c:v>
                </c:pt>
                <c:pt idx="8767">
                  <c:v>64.94</c:v>
                </c:pt>
                <c:pt idx="8768">
                  <c:v>63.01</c:v>
                </c:pt>
                <c:pt idx="8769">
                  <c:v>63.51</c:v>
                </c:pt>
                <c:pt idx="8770">
                  <c:v>63.37</c:v>
                </c:pt>
                <c:pt idx="8771">
                  <c:v>63.54</c:v>
                </c:pt>
                <c:pt idx="8772">
                  <c:v>62.06</c:v>
                </c:pt>
                <c:pt idx="8773">
                  <c:v>63.42</c:v>
                </c:pt>
                <c:pt idx="8774">
                  <c:v>65.510000000000005</c:v>
                </c:pt>
                <c:pt idx="8775">
                  <c:v>66.819999999999993</c:v>
                </c:pt>
                <c:pt idx="8776">
                  <c:v>67.069999999999993</c:v>
                </c:pt>
                <c:pt idx="8777">
                  <c:v>67.39</c:v>
                </c:pt>
                <c:pt idx="8778">
                  <c:v>66.22</c:v>
                </c:pt>
                <c:pt idx="8779">
                  <c:v>66.52</c:v>
                </c:pt>
                <c:pt idx="8780">
                  <c:v>68.47</c:v>
                </c:pt>
                <c:pt idx="8781">
                  <c:v>68.290000000000006</c:v>
                </c:pt>
                <c:pt idx="8782">
                  <c:v>68.400000000000006</c:v>
                </c:pt>
                <c:pt idx="8783">
                  <c:v>68.64</c:v>
                </c:pt>
                <c:pt idx="8784">
                  <c:v>67.7</c:v>
                </c:pt>
                <c:pt idx="8785">
                  <c:v>68.05</c:v>
                </c:pt>
                <c:pt idx="8786">
                  <c:v>68.19</c:v>
                </c:pt>
                <c:pt idx="8787">
                  <c:v>68.099999999999994</c:v>
                </c:pt>
                <c:pt idx="8788">
                  <c:v>68.569999999999993</c:v>
                </c:pt>
                <c:pt idx="8789">
                  <c:v>67.25</c:v>
                </c:pt>
                <c:pt idx="8790">
                  <c:v>67.930000000000007</c:v>
                </c:pt>
                <c:pt idx="8791">
                  <c:v>68.430000000000007</c:v>
                </c:pt>
                <c:pt idx="8792">
                  <c:v>69.72</c:v>
                </c:pt>
                <c:pt idx="8793">
                  <c:v>70.73</c:v>
                </c:pt>
                <c:pt idx="8794">
                  <c:v>69.06</c:v>
                </c:pt>
                <c:pt idx="8795">
                  <c:v>71.14</c:v>
                </c:pt>
                <c:pt idx="8796">
                  <c:v>71.36</c:v>
                </c:pt>
                <c:pt idx="8797">
                  <c:v>70.7</c:v>
                </c:pt>
                <c:pt idx="8798">
                  <c:v>70.959999999999994</c:v>
                </c:pt>
                <c:pt idx="8799">
                  <c:v>71.31</c:v>
                </c:pt>
                <c:pt idx="8800">
                  <c:v>71.489999999999995</c:v>
                </c:pt>
                <c:pt idx="8801">
                  <c:v>71.489999999999995</c:v>
                </c:pt>
                <c:pt idx="8802">
                  <c:v>71.28</c:v>
                </c:pt>
                <c:pt idx="8803">
                  <c:v>72.239999999999995</c:v>
                </c:pt>
                <c:pt idx="8804">
                  <c:v>72.13</c:v>
                </c:pt>
                <c:pt idx="8805">
                  <c:v>71.84</c:v>
                </c:pt>
                <c:pt idx="8806">
                  <c:v>70.709999999999994</c:v>
                </c:pt>
                <c:pt idx="8807">
                  <c:v>67.88</c:v>
                </c:pt>
                <c:pt idx="8808">
                  <c:v>66.52</c:v>
                </c:pt>
                <c:pt idx="8809">
                  <c:v>66.73</c:v>
                </c:pt>
                <c:pt idx="8810">
                  <c:v>68.209999999999994</c:v>
                </c:pt>
                <c:pt idx="8811">
                  <c:v>67.040000000000006</c:v>
                </c:pt>
                <c:pt idx="8812">
                  <c:v>65.81</c:v>
                </c:pt>
                <c:pt idx="8813">
                  <c:v>64.75</c:v>
                </c:pt>
                <c:pt idx="8814">
                  <c:v>65.52</c:v>
                </c:pt>
                <c:pt idx="8815">
                  <c:v>64.73</c:v>
                </c:pt>
                <c:pt idx="8816">
                  <c:v>65.95</c:v>
                </c:pt>
                <c:pt idx="8817">
                  <c:v>65.739999999999995</c:v>
                </c:pt>
                <c:pt idx="8818">
                  <c:v>66.099999999999994</c:v>
                </c:pt>
                <c:pt idx="8819">
                  <c:v>66.36</c:v>
                </c:pt>
                <c:pt idx="8820">
                  <c:v>66.64</c:v>
                </c:pt>
                <c:pt idx="8821">
                  <c:v>66.89</c:v>
                </c:pt>
                <c:pt idx="8822">
                  <c:v>65.06</c:v>
                </c:pt>
                <c:pt idx="8823">
                  <c:v>65.849999999999994</c:v>
                </c:pt>
                <c:pt idx="8824">
                  <c:v>65.069999999999993</c:v>
                </c:pt>
                <c:pt idx="8825">
                  <c:v>66.22</c:v>
                </c:pt>
                <c:pt idx="8826">
                  <c:v>65.540000000000006</c:v>
                </c:pt>
                <c:pt idx="8827">
                  <c:v>68.58</c:v>
                </c:pt>
                <c:pt idx="8828">
                  <c:v>68.08</c:v>
                </c:pt>
                <c:pt idx="8829">
                  <c:v>70.53</c:v>
                </c:pt>
                <c:pt idx="8830">
                  <c:v>72.760000000000005</c:v>
                </c:pt>
                <c:pt idx="8831">
                  <c:v>73.45</c:v>
                </c:pt>
                <c:pt idx="8832">
                  <c:v>74.150000000000006</c:v>
                </c:pt>
                <c:pt idx="8833">
                  <c:v>73.94</c:v>
                </c:pt>
                <c:pt idx="8834">
                  <c:v>74.14</c:v>
                </c:pt>
                <c:pt idx="8835">
                  <c:v>74.33</c:v>
                </c:pt>
                <c:pt idx="8836">
                  <c:v>72.94</c:v>
                </c:pt>
                <c:pt idx="8837">
                  <c:v>73.8</c:v>
                </c:pt>
                <c:pt idx="8838">
                  <c:v>73.849999999999994</c:v>
                </c:pt>
                <c:pt idx="8839">
                  <c:v>74.11</c:v>
                </c:pt>
                <c:pt idx="8840">
                  <c:v>70.38</c:v>
                </c:pt>
                <c:pt idx="8841">
                  <c:v>70.33</c:v>
                </c:pt>
                <c:pt idx="8842">
                  <c:v>71.010000000000005</c:v>
                </c:pt>
                <c:pt idx="8843">
                  <c:v>68.06</c:v>
                </c:pt>
                <c:pt idx="8844">
                  <c:v>68.08</c:v>
                </c:pt>
                <c:pt idx="8845">
                  <c:v>68.760000000000005</c:v>
                </c:pt>
                <c:pt idx="8846">
                  <c:v>69.459999999999994</c:v>
                </c:pt>
                <c:pt idx="8847">
                  <c:v>68.260000000000005</c:v>
                </c:pt>
                <c:pt idx="8848">
                  <c:v>67.89</c:v>
                </c:pt>
                <c:pt idx="8849">
                  <c:v>68.52</c:v>
                </c:pt>
                <c:pt idx="8850">
                  <c:v>69.3</c:v>
                </c:pt>
                <c:pt idx="8851">
                  <c:v>69.61</c:v>
                </c:pt>
                <c:pt idx="8852">
                  <c:v>68.69</c:v>
                </c:pt>
                <c:pt idx="8853">
                  <c:v>70.13</c:v>
                </c:pt>
                <c:pt idx="8854">
                  <c:v>68.760000000000005</c:v>
                </c:pt>
                <c:pt idx="8855">
                  <c:v>67.66</c:v>
                </c:pt>
                <c:pt idx="8856">
                  <c:v>68.959999999999994</c:v>
                </c:pt>
                <c:pt idx="8857">
                  <c:v>68.489999999999995</c:v>
                </c:pt>
                <c:pt idx="8858">
                  <c:v>69.010000000000005</c:v>
                </c:pt>
                <c:pt idx="8859">
                  <c:v>69.17</c:v>
                </c:pt>
                <c:pt idx="8860">
                  <c:v>66.94</c:v>
                </c:pt>
                <c:pt idx="8861">
                  <c:v>66.81</c:v>
                </c:pt>
                <c:pt idx="8862">
                  <c:v>67.63</c:v>
                </c:pt>
                <c:pt idx="8863">
                  <c:v>67.2</c:v>
                </c:pt>
                <c:pt idx="8864">
                  <c:v>67.040000000000006</c:v>
                </c:pt>
                <c:pt idx="8865">
                  <c:v>65.010000000000005</c:v>
                </c:pt>
                <c:pt idx="8866">
                  <c:v>65.459999999999994</c:v>
                </c:pt>
                <c:pt idx="8867">
                  <c:v>65.91</c:v>
                </c:pt>
                <c:pt idx="8868">
                  <c:v>66.430000000000007</c:v>
                </c:pt>
                <c:pt idx="8869">
                  <c:v>67.349999999999994</c:v>
                </c:pt>
                <c:pt idx="8870">
                  <c:v>67.86</c:v>
                </c:pt>
                <c:pt idx="8871">
                  <c:v>67.83</c:v>
                </c:pt>
                <c:pt idx="8872">
                  <c:v>68.72</c:v>
                </c:pt>
                <c:pt idx="8873">
                  <c:v>68.87</c:v>
                </c:pt>
                <c:pt idx="8874">
                  <c:v>68.53</c:v>
                </c:pt>
                <c:pt idx="8875">
                  <c:v>69.510000000000005</c:v>
                </c:pt>
                <c:pt idx="8876">
                  <c:v>70.25</c:v>
                </c:pt>
                <c:pt idx="8877">
                  <c:v>69.8</c:v>
                </c:pt>
                <c:pt idx="8878">
                  <c:v>70.09</c:v>
                </c:pt>
                <c:pt idx="8879">
                  <c:v>69.87</c:v>
                </c:pt>
                <c:pt idx="8880">
                  <c:v>68.72</c:v>
                </c:pt>
                <c:pt idx="8881">
                  <c:v>67.77</c:v>
                </c:pt>
                <c:pt idx="8882">
                  <c:v>67.75</c:v>
                </c:pt>
                <c:pt idx="8883">
                  <c:v>67.540000000000006</c:v>
                </c:pt>
                <c:pt idx="8884">
                  <c:v>69.25</c:v>
                </c:pt>
                <c:pt idx="8885">
                  <c:v>70.37</c:v>
                </c:pt>
                <c:pt idx="8886">
                  <c:v>68.59</c:v>
                </c:pt>
                <c:pt idx="8887">
                  <c:v>68.989999999999995</c:v>
                </c:pt>
                <c:pt idx="8888">
                  <c:v>68.91</c:v>
                </c:pt>
                <c:pt idx="8889">
                  <c:v>69.849999999999994</c:v>
                </c:pt>
                <c:pt idx="8890">
                  <c:v>71.12</c:v>
                </c:pt>
                <c:pt idx="8891">
                  <c:v>70.319999999999993</c:v>
                </c:pt>
                <c:pt idx="8892">
                  <c:v>70.78</c:v>
                </c:pt>
                <c:pt idx="8893">
                  <c:v>72.08</c:v>
                </c:pt>
                <c:pt idx="8894">
                  <c:v>72.28</c:v>
                </c:pt>
                <c:pt idx="8895">
                  <c:v>71.569999999999993</c:v>
                </c:pt>
                <c:pt idx="8896">
                  <c:v>72.12</c:v>
                </c:pt>
                <c:pt idx="8897">
                  <c:v>73.25</c:v>
                </c:pt>
                <c:pt idx="8898">
                  <c:v>75.3</c:v>
                </c:pt>
                <c:pt idx="8899">
                  <c:v>75.23</c:v>
                </c:pt>
                <c:pt idx="8900">
                  <c:v>76.41</c:v>
                </c:pt>
                <c:pt idx="8901">
                  <c:v>74.33</c:v>
                </c:pt>
                <c:pt idx="8902">
                  <c:v>74.34</c:v>
                </c:pt>
                <c:pt idx="8903">
                  <c:v>74.290000000000006</c:v>
                </c:pt>
                <c:pt idx="8904">
                  <c:v>74.959999999999994</c:v>
                </c:pt>
                <c:pt idx="8905">
                  <c:v>73.17</c:v>
                </c:pt>
                <c:pt idx="8906">
                  <c:v>70.97</c:v>
                </c:pt>
                <c:pt idx="8907">
                  <c:v>71.34</c:v>
                </c:pt>
                <c:pt idx="8908">
                  <c:v>71.78</c:v>
                </c:pt>
                <c:pt idx="8909">
                  <c:v>71.92</c:v>
                </c:pt>
                <c:pt idx="8910">
                  <c:v>69.75</c:v>
                </c:pt>
                <c:pt idx="8911">
                  <c:v>68.650000000000006</c:v>
                </c:pt>
                <c:pt idx="8912">
                  <c:v>69.12</c:v>
                </c:pt>
                <c:pt idx="8913">
                  <c:v>69.17</c:v>
                </c:pt>
                <c:pt idx="8914">
                  <c:v>66.430000000000007</c:v>
                </c:pt>
                <c:pt idx="8915">
                  <c:v>66.819999999999993</c:v>
                </c:pt>
                <c:pt idx="8916">
                  <c:v>67.33</c:v>
                </c:pt>
                <c:pt idx="8917">
                  <c:v>67.59</c:v>
                </c:pt>
                <c:pt idx="8918">
                  <c:v>67.040000000000006</c:v>
                </c:pt>
                <c:pt idx="8919">
                  <c:v>66.180000000000007</c:v>
                </c:pt>
                <c:pt idx="8920">
                  <c:v>65.31</c:v>
                </c:pt>
                <c:pt idx="8921">
                  <c:v>63.69</c:v>
                </c:pt>
                <c:pt idx="8922">
                  <c:v>63.14</c:v>
                </c:pt>
                <c:pt idx="8923">
                  <c:v>63.1</c:v>
                </c:pt>
                <c:pt idx="8924">
                  <c:v>62.21</c:v>
                </c:pt>
                <c:pt idx="8925">
                  <c:v>61.67</c:v>
                </c:pt>
                <c:pt idx="8926">
                  <c:v>60.67</c:v>
                </c:pt>
                <c:pt idx="8927">
                  <c:v>60.19</c:v>
                </c:pt>
                <c:pt idx="8928">
                  <c:v>59.93</c:v>
                </c:pt>
                <c:pt idx="8929">
                  <c:v>55.69</c:v>
                </c:pt>
                <c:pt idx="8930">
                  <c:v>56.25</c:v>
                </c:pt>
                <c:pt idx="8931">
                  <c:v>56.46</c:v>
                </c:pt>
                <c:pt idx="8932">
                  <c:v>56.46</c:v>
                </c:pt>
                <c:pt idx="8933">
                  <c:v>56.76</c:v>
                </c:pt>
                <c:pt idx="8934">
                  <c:v>53.43</c:v>
                </c:pt>
                <c:pt idx="8935">
                  <c:v>54.63</c:v>
                </c:pt>
                <c:pt idx="8936">
                  <c:v>53.86</c:v>
                </c:pt>
                <c:pt idx="8937">
                  <c:v>50.42</c:v>
                </c:pt>
                <c:pt idx="8938">
                  <c:v>51.63</c:v>
                </c:pt>
                <c:pt idx="8939">
                  <c:v>51.56</c:v>
                </c:pt>
                <c:pt idx="8940">
                  <c:v>50.29</c:v>
                </c:pt>
                <c:pt idx="8941">
                  <c:v>51.45</c:v>
                </c:pt>
                <c:pt idx="8942">
                  <c:v>50.93</c:v>
                </c:pt>
                <c:pt idx="8943">
                  <c:v>52.95</c:v>
                </c:pt>
                <c:pt idx="8944">
                  <c:v>53.25</c:v>
                </c:pt>
                <c:pt idx="8945">
                  <c:v>52.89</c:v>
                </c:pt>
                <c:pt idx="8946">
                  <c:v>51.49</c:v>
                </c:pt>
                <c:pt idx="8947">
                  <c:v>52.61</c:v>
                </c:pt>
                <c:pt idx="8948">
                  <c:v>51</c:v>
                </c:pt>
                <c:pt idx="8949">
                  <c:v>51.65</c:v>
                </c:pt>
                <c:pt idx="8950">
                  <c:v>51.15</c:v>
                </c:pt>
                <c:pt idx="8951">
                  <c:v>52.58</c:v>
                </c:pt>
                <c:pt idx="8952">
                  <c:v>51.2</c:v>
                </c:pt>
                <c:pt idx="8953">
                  <c:v>49.88</c:v>
                </c:pt>
                <c:pt idx="8954">
                  <c:v>46.24</c:v>
                </c:pt>
                <c:pt idx="8955">
                  <c:v>47.2</c:v>
                </c:pt>
                <c:pt idx="8956">
                  <c:v>45.88</c:v>
                </c:pt>
                <c:pt idx="8957">
                  <c:v>45.59</c:v>
                </c:pt>
                <c:pt idx="8958">
                  <c:v>42.53</c:v>
                </c:pt>
                <c:pt idx="8959">
                  <c:v>46.22</c:v>
                </c:pt>
                <c:pt idx="8960">
                  <c:v>44.61</c:v>
                </c:pt>
                <c:pt idx="8961">
                  <c:v>45.33</c:v>
                </c:pt>
                <c:pt idx="8962">
                  <c:v>45.41</c:v>
                </c:pt>
                <c:pt idx="8963">
                  <c:v>46.54</c:v>
                </c:pt>
                <c:pt idx="8964">
                  <c:v>47.09</c:v>
                </c:pt>
                <c:pt idx="8965">
                  <c:v>47.96</c:v>
                </c:pt>
                <c:pt idx="8966">
                  <c:v>48.52</c:v>
                </c:pt>
                <c:pt idx="8967">
                  <c:v>49.78</c:v>
                </c:pt>
                <c:pt idx="8968">
                  <c:v>52.36</c:v>
                </c:pt>
                <c:pt idx="8969">
                  <c:v>52.59</c:v>
                </c:pt>
                <c:pt idx="8970">
                  <c:v>51.59</c:v>
                </c:pt>
                <c:pt idx="8971">
                  <c:v>50.51</c:v>
                </c:pt>
                <c:pt idx="8972">
                  <c:v>52.11</c:v>
                </c:pt>
                <c:pt idx="8973">
                  <c:v>52.31</c:v>
                </c:pt>
                <c:pt idx="8974">
                  <c:v>52.07</c:v>
                </c:pt>
                <c:pt idx="8975">
                  <c:v>53.8</c:v>
                </c:pt>
                <c:pt idx="8976">
                  <c:v>54.17</c:v>
                </c:pt>
                <c:pt idx="8977">
                  <c:v>52.57</c:v>
                </c:pt>
                <c:pt idx="8978">
                  <c:v>52.62</c:v>
                </c:pt>
                <c:pt idx="8979">
                  <c:v>53.13</c:v>
                </c:pt>
                <c:pt idx="8980">
                  <c:v>53.69</c:v>
                </c:pt>
                <c:pt idx="8981">
                  <c:v>51.99</c:v>
                </c:pt>
                <c:pt idx="8982">
                  <c:v>53.31</c:v>
                </c:pt>
                <c:pt idx="8983">
                  <c:v>54.23</c:v>
                </c:pt>
                <c:pt idx="8984">
                  <c:v>53.79</c:v>
                </c:pt>
                <c:pt idx="8985">
                  <c:v>55.26</c:v>
                </c:pt>
                <c:pt idx="8986">
                  <c:v>54.56</c:v>
                </c:pt>
                <c:pt idx="8987">
                  <c:v>53.66</c:v>
                </c:pt>
                <c:pt idx="8988">
                  <c:v>54.01</c:v>
                </c:pt>
                <c:pt idx="8989">
                  <c:v>52.64</c:v>
                </c:pt>
                <c:pt idx="8990">
                  <c:v>52.72</c:v>
                </c:pt>
                <c:pt idx="8991">
                  <c:v>52.41</c:v>
                </c:pt>
                <c:pt idx="8992">
                  <c:v>53.1</c:v>
                </c:pt>
                <c:pt idx="8993">
                  <c:v>53.9</c:v>
                </c:pt>
                <c:pt idx="8994">
                  <c:v>54.41</c:v>
                </c:pt>
                <c:pt idx="8995">
                  <c:v>55.59</c:v>
                </c:pt>
                <c:pt idx="8996">
                  <c:v>56.06</c:v>
                </c:pt>
                <c:pt idx="8997">
                  <c:v>56.09</c:v>
                </c:pt>
                <c:pt idx="8998">
                  <c:v>56.92</c:v>
                </c:pt>
                <c:pt idx="8999">
                  <c:v>56.96</c:v>
                </c:pt>
                <c:pt idx="9000">
                  <c:v>57.26</c:v>
                </c:pt>
                <c:pt idx="9001">
                  <c:v>55.48</c:v>
                </c:pt>
                <c:pt idx="9002">
                  <c:v>55.5</c:v>
                </c:pt>
                <c:pt idx="9003">
                  <c:v>56.94</c:v>
                </c:pt>
                <c:pt idx="9004">
                  <c:v>57.22</c:v>
                </c:pt>
                <c:pt idx="9005">
                  <c:v>55.8</c:v>
                </c:pt>
                <c:pt idx="9006">
                  <c:v>56.59</c:v>
                </c:pt>
                <c:pt idx="9007">
                  <c:v>56.56</c:v>
                </c:pt>
                <c:pt idx="9008">
                  <c:v>56.22</c:v>
                </c:pt>
                <c:pt idx="9009">
                  <c:v>56.66</c:v>
                </c:pt>
                <c:pt idx="9010">
                  <c:v>56.07</c:v>
                </c:pt>
                <c:pt idx="9011">
                  <c:v>56.79</c:v>
                </c:pt>
                <c:pt idx="9012">
                  <c:v>56.87</c:v>
                </c:pt>
                <c:pt idx="9013">
                  <c:v>58.26</c:v>
                </c:pt>
                <c:pt idx="9014">
                  <c:v>58.61</c:v>
                </c:pt>
                <c:pt idx="9015">
                  <c:v>58.52</c:v>
                </c:pt>
                <c:pt idx="9016">
                  <c:v>59.09</c:v>
                </c:pt>
                <c:pt idx="9017">
                  <c:v>59.03</c:v>
                </c:pt>
                <c:pt idx="9018">
                  <c:v>59.83</c:v>
                </c:pt>
                <c:pt idx="9019">
                  <c:v>59.98</c:v>
                </c:pt>
                <c:pt idx="9020">
                  <c:v>59.04</c:v>
                </c:pt>
                <c:pt idx="9021">
                  <c:v>58.82</c:v>
                </c:pt>
                <c:pt idx="9022">
                  <c:v>59.94</c:v>
                </c:pt>
                <c:pt idx="9023">
                  <c:v>59.41</c:v>
                </c:pt>
                <c:pt idx="9024">
                  <c:v>59.3</c:v>
                </c:pt>
                <c:pt idx="9025">
                  <c:v>60.14</c:v>
                </c:pt>
                <c:pt idx="9026">
                  <c:v>61.59</c:v>
                </c:pt>
                <c:pt idx="9027">
                  <c:v>62.58</c:v>
                </c:pt>
                <c:pt idx="9028">
                  <c:v>62.46</c:v>
                </c:pt>
                <c:pt idx="9029">
                  <c:v>62.1</c:v>
                </c:pt>
                <c:pt idx="9030">
                  <c:v>63.08</c:v>
                </c:pt>
                <c:pt idx="9031">
                  <c:v>64.400000000000006</c:v>
                </c:pt>
                <c:pt idx="9032">
                  <c:v>63.98</c:v>
                </c:pt>
                <c:pt idx="9033">
                  <c:v>64.61</c:v>
                </c:pt>
                <c:pt idx="9034">
                  <c:v>63.58</c:v>
                </c:pt>
                <c:pt idx="9035">
                  <c:v>63.89</c:v>
                </c:pt>
                <c:pt idx="9036">
                  <c:v>63.4</c:v>
                </c:pt>
                <c:pt idx="9037">
                  <c:v>64.05</c:v>
                </c:pt>
                <c:pt idx="9038">
                  <c:v>63.76</c:v>
                </c:pt>
                <c:pt idx="9039">
                  <c:v>64</c:v>
                </c:pt>
                <c:pt idx="9040">
                  <c:v>65.7</c:v>
                </c:pt>
                <c:pt idx="9041">
                  <c:v>66.3</c:v>
                </c:pt>
                <c:pt idx="9042">
                  <c:v>65.89</c:v>
                </c:pt>
                <c:pt idx="9043">
                  <c:v>65.209999999999994</c:v>
                </c:pt>
                <c:pt idx="9044">
                  <c:v>63.3</c:v>
                </c:pt>
                <c:pt idx="9045">
                  <c:v>63.5</c:v>
                </c:pt>
                <c:pt idx="9046">
                  <c:v>63.91</c:v>
                </c:pt>
                <c:pt idx="9047">
                  <c:v>63.6</c:v>
                </c:pt>
                <c:pt idx="9048">
                  <c:v>61.81</c:v>
                </c:pt>
                <c:pt idx="9049">
                  <c:v>61.94</c:v>
                </c:pt>
                <c:pt idx="9050">
                  <c:v>62.25</c:v>
                </c:pt>
                <c:pt idx="9051">
                  <c:v>61.4</c:v>
                </c:pt>
                <c:pt idx="9052">
                  <c:v>62.12</c:v>
                </c:pt>
                <c:pt idx="9053">
                  <c:v>61.7</c:v>
                </c:pt>
                <c:pt idx="9054">
                  <c:v>61.66</c:v>
                </c:pt>
                <c:pt idx="9055">
                  <c:v>61.04</c:v>
                </c:pt>
                <c:pt idx="9056">
                  <c:v>61.78</c:v>
                </c:pt>
                <c:pt idx="9057">
                  <c:v>62.02</c:v>
                </c:pt>
                <c:pt idx="9058">
                  <c:v>62.87</c:v>
                </c:pt>
                <c:pt idx="9059">
                  <c:v>62.76</c:v>
                </c:pt>
                <c:pt idx="9060">
                  <c:v>63.1</c:v>
                </c:pt>
                <c:pt idx="9061">
                  <c:v>62.99</c:v>
                </c:pt>
                <c:pt idx="9062">
                  <c:v>61.42</c:v>
                </c:pt>
                <c:pt idx="9063">
                  <c:v>57.91</c:v>
                </c:pt>
                <c:pt idx="9064">
                  <c:v>58.63</c:v>
                </c:pt>
                <c:pt idx="9065">
                  <c:v>59.13</c:v>
                </c:pt>
                <c:pt idx="9066">
                  <c:v>59.14</c:v>
                </c:pt>
                <c:pt idx="9067">
                  <c:v>58.81</c:v>
                </c:pt>
                <c:pt idx="9068">
                  <c:v>56.59</c:v>
                </c:pt>
                <c:pt idx="9069">
                  <c:v>53.5</c:v>
                </c:pt>
                <c:pt idx="9070">
                  <c:v>53.25</c:v>
                </c:pt>
                <c:pt idx="9071">
                  <c:v>53.48</c:v>
                </c:pt>
                <c:pt idx="9072">
                  <c:v>51.68</c:v>
                </c:pt>
                <c:pt idx="9073">
                  <c:v>52.59</c:v>
                </c:pt>
                <c:pt idx="9074">
                  <c:v>53.99</c:v>
                </c:pt>
                <c:pt idx="9075">
                  <c:v>53.26</c:v>
                </c:pt>
                <c:pt idx="9076">
                  <c:v>53.27</c:v>
                </c:pt>
                <c:pt idx="9077">
                  <c:v>51.14</c:v>
                </c:pt>
                <c:pt idx="9078">
                  <c:v>52.28</c:v>
                </c:pt>
                <c:pt idx="9079">
                  <c:v>52.51</c:v>
                </c:pt>
                <c:pt idx="9080">
                  <c:v>51.93</c:v>
                </c:pt>
                <c:pt idx="9081">
                  <c:v>53.9</c:v>
                </c:pt>
                <c:pt idx="9082">
                  <c:v>53.76</c:v>
                </c:pt>
                <c:pt idx="9083">
                  <c:v>56.65</c:v>
                </c:pt>
                <c:pt idx="9084">
                  <c:v>57.43</c:v>
                </c:pt>
                <c:pt idx="9085">
                  <c:v>57.9</c:v>
                </c:pt>
                <c:pt idx="9086">
                  <c:v>57.83</c:v>
                </c:pt>
                <c:pt idx="9087">
                  <c:v>59.38</c:v>
                </c:pt>
                <c:pt idx="9088">
                  <c:v>59.43</c:v>
                </c:pt>
                <c:pt idx="9089">
                  <c:v>58.47</c:v>
                </c:pt>
                <c:pt idx="9090">
                  <c:v>59.09</c:v>
                </c:pt>
                <c:pt idx="9091">
                  <c:v>56.25</c:v>
                </c:pt>
                <c:pt idx="9092">
                  <c:v>57.34</c:v>
                </c:pt>
                <c:pt idx="9093">
                  <c:v>56.8</c:v>
                </c:pt>
                <c:pt idx="9094">
                  <c:v>57.51</c:v>
                </c:pt>
                <c:pt idx="9095">
                  <c:v>57.66</c:v>
                </c:pt>
                <c:pt idx="9096">
                  <c:v>57.83</c:v>
                </c:pt>
                <c:pt idx="9097">
                  <c:v>60.43</c:v>
                </c:pt>
                <c:pt idx="9098">
                  <c:v>60.2</c:v>
                </c:pt>
                <c:pt idx="9099">
                  <c:v>60.21</c:v>
                </c:pt>
                <c:pt idx="9100">
                  <c:v>59.58</c:v>
                </c:pt>
                <c:pt idx="9101">
                  <c:v>57.62</c:v>
                </c:pt>
                <c:pt idx="9102">
                  <c:v>56.78</c:v>
                </c:pt>
                <c:pt idx="9103">
                  <c:v>55.3</c:v>
                </c:pt>
                <c:pt idx="9104">
                  <c:v>55.63</c:v>
                </c:pt>
                <c:pt idx="9105">
                  <c:v>56.22</c:v>
                </c:pt>
                <c:pt idx="9106">
                  <c:v>56.77</c:v>
                </c:pt>
                <c:pt idx="9107">
                  <c:v>55.88</c:v>
                </c:pt>
                <c:pt idx="9108">
                  <c:v>56.02</c:v>
                </c:pt>
                <c:pt idx="9109">
                  <c:v>56.2</c:v>
                </c:pt>
                <c:pt idx="9110">
                  <c:v>56.87</c:v>
                </c:pt>
                <c:pt idx="9111">
                  <c:v>58.05</c:v>
                </c:pt>
                <c:pt idx="9112">
                  <c:v>58.58</c:v>
                </c:pt>
                <c:pt idx="9113">
                  <c:v>53.95</c:v>
                </c:pt>
                <c:pt idx="9114">
                  <c:v>55.66</c:v>
                </c:pt>
                <c:pt idx="9115">
                  <c:v>54.69</c:v>
                </c:pt>
                <c:pt idx="9116">
                  <c:v>53.63</c:v>
                </c:pt>
                <c:pt idx="9117">
                  <c:v>51.09</c:v>
                </c:pt>
                <c:pt idx="9118">
                  <c:v>52.54</c:v>
                </c:pt>
                <c:pt idx="9119">
                  <c:v>54.5</c:v>
                </c:pt>
                <c:pt idx="9120">
                  <c:v>54.93</c:v>
                </c:pt>
                <c:pt idx="9121">
                  <c:v>57.1</c:v>
                </c:pt>
                <c:pt idx="9122">
                  <c:v>55.23</c:v>
                </c:pt>
                <c:pt idx="9123">
                  <c:v>54.47</c:v>
                </c:pt>
                <c:pt idx="9124">
                  <c:v>54.87</c:v>
                </c:pt>
                <c:pt idx="9125">
                  <c:v>56.21</c:v>
                </c:pt>
                <c:pt idx="9126">
                  <c:v>56.34</c:v>
                </c:pt>
                <c:pt idx="9127">
                  <c:v>55.68</c:v>
                </c:pt>
                <c:pt idx="9128">
                  <c:v>55.35</c:v>
                </c:pt>
                <c:pt idx="9129">
                  <c:v>54.17</c:v>
                </c:pt>
                <c:pt idx="9130">
                  <c:v>53.64</c:v>
                </c:pt>
                <c:pt idx="9131">
                  <c:v>54.93</c:v>
                </c:pt>
                <c:pt idx="9132">
                  <c:v>55.78</c:v>
                </c:pt>
                <c:pt idx="9133">
                  <c:v>56.71</c:v>
                </c:pt>
                <c:pt idx="9134">
                  <c:v>55.1</c:v>
                </c:pt>
                <c:pt idx="9135">
                  <c:v>54.84</c:v>
                </c:pt>
                <c:pt idx="9136">
                  <c:v>53.94</c:v>
                </c:pt>
                <c:pt idx="9137">
                  <c:v>56.26</c:v>
                </c:pt>
                <c:pt idx="9138">
                  <c:v>56.3</c:v>
                </c:pt>
                <c:pt idx="9139">
                  <c:v>56.52</c:v>
                </c:pt>
                <c:pt idx="9140">
                  <c:v>57.85</c:v>
                </c:pt>
                <c:pt idx="9141">
                  <c:v>57.4</c:v>
                </c:pt>
                <c:pt idx="9142">
                  <c:v>55.75</c:v>
                </c:pt>
                <c:pt idx="9143">
                  <c:v>55.09</c:v>
                </c:pt>
                <c:pt idx="9144">
                  <c:v>54.85</c:v>
                </c:pt>
                <c:pt idx="9145">
                  <c:v>62.9</c:v>
                </c:pt>
                <c:pt idx="9146">
                  <c:v>59.34</c:v>
                </c:pt>
                <c:pt idx="9147">
                  <c:v>58.11</c:v>
                </c:pt>
                <c:pt idx="9148">
                  <c:v>58.13</c:v>
                </c:pt>
                <c:pt idx="9149">
                  <c:v>58.09</c:v>
                </c:pt>
                <c:pt idx="9150">
                  <c:v>58.64</c:v>
                </c:pt>
                <c:pt idx="9151">
                  <c:v>57.29</c:v>
                </c:pt>
                <c:pt idx="9152">
                  <c:v>56.49</c:v>
                </c:pt>
                <c:pt idx="9153">
                  <c:v>56.41</c:v>
                </c:pt>
                <c:pt idx="9154">
                  <c:v>55.91</c:v>
                </c:pt>
                <c:pt idx="9155">
                  <c:v>54.07</c:v>
                </c:pt>
                <c:pt idx="9156">
                  <c:v>53.62</c:v>
                </c:pt>
                <c:pt idx="9157">
                  <c:v>52.64</c:v>
                </c:pt>
                <c:pt idx="9158">
                  <c:v>52.45</c:v>
                </c:pt>
                <c:pt idx="9159">
                  <c:v>52.81</c:v>
                </c:pt>
                <c:pt idx="9160">
                  <c:v>52.75</c:v>
                </c:pt>
                <c:pt idx="9161">
                  <c:v>52.63</c:v>
                </c:pt>
                <c:pt idx="9162">
                  <c:v>52.59</c:v>
                </c:pt>
                <c:pt idx="9163">
                  <c:v>53.55</c:v>
                </c:pt>
                <c:pt idx="9164">
                  <c:v>54.7</c:v>
                </c:pt>
                <c:pt idx="9165">
                  <c:v>53.59</c:v>
                </c:pt>
                <c:pt idx="9166">
                  <c:v>52.81</c:v>
                </c:pt>
                <c:pt idx="9167">
                  <c:v>53.36</c:v>
                </c:pt>
                <c:pt idx="9168">
                  <c:v>53.93</c:v>
                </c:pt>
                <c:pt idx="9169">
                  <c:v>53.78</c:v>
                </c:pt>
                <c:pt idx="9170">
                  <c:v>53.31</c:v>
                </c:pt>
                <c:pt idx="9171">
                  <c:v>54.16</c:v>
                </c:pt>
                <c:pt idx="9172">
                  <c:v>55.97</c:v>
                </c:pt>
                <c:pt idx="9173">
                  <c:v>56.23</c:v>
                </c:pt>
                <c:pt idx="9174">
                  <c:v>56.66</c:v>
                </c:pt>
                <c:pt idx="9175">
                  <c:v>55.81</c:v>
                </c:pt>
                <c:pt idx="9176">
                  <c:v>55.54</c:v>
                </c:pt>
                <c:pt idx="9177">
                  <c:v>55.06</c:v>
                </c:pt>
                <c:pt idx="9178">
                  <c:v>54.18</c:v>
                </c:pt>
                <c:pt idx="9179">
                  <c:v>56.2</c:v>
                </c:pt>
                <c:pt idx="9180">
                  <c:v>56.54</c:v>
                </c:pt>
                <c:pt idx="9181">
                  <c:v>57.23</c:v>
                </c:pt>
                <c:pt idx="9182">
                  <c:v>56.35</c:v>
                </c:pt>
                <c:pt idx="9183">
                  <c:v>57.15</c:v>
                </c:pt>
                <c:pt idx="9184">
                  <c:v>57.24</c:v>
                </c:pt>
                <c:pt idx="9185">
                  <c:v>56.86</c:v>
                </c:pt>
                <c:pt idx="9186">
                  <c:v>56.8</c:v>
                </c:pt>
                <c:pt idx="9187">
                  <c:v>57.12</c:v>
                </c:pt>
                <c:pt idx="9188">
                  <c:v>56.77</c:v>
                </c:pt>
                <c:pt idx="9189">
                  <c:v>57.72</c:v>
                </c:pt>
                <c:pt idx="9190">
                  <c:v>57.05</c:v>
                </c:pt>
                <c:pt idx="9191">
                  <c:v>55.21</c:v>
                </c:pt>
                <c:pt idx="9192">
                  <c:v>57.11</c:v>
                </c:pt>
                <c:pt idx="9193">
                  <c:v>58.58</c:v>
                </c:pt>
                <c:pt idx="9194">
                  <c:v>57.77</c:v>
                </c:pt>
                <c:pt idx="9195">
                  <c:v>58.01</c:v>
                </c:pt>
                <c:pt idx="9196">
                  <c:v>58.41</c:v>
                </c:pt>
                <c:pt idx="9197">
                  <c:v>58.11</c:v>
                </c:pt>
                <c:pt idx="9198">
                  <c:v>58.25</c:v>
                </c:pt>
                <c:pt idx="9199">
                  <c:v>55.17</c:v>
                </c:pt>
                <c:pt idx="9200">
                  <c:v>55.96</c:v>
                </c:pt>
                <c:pt idx="9201">
                  <c:v>56.1</c:v>
                </c:pt>
                <c:pt idx="9202">
                  <c:v>58.43</c:v>
                </c:pt>
                <c:pt idx="9203">
                  <c:v>58.43</c:v>
                </c:pt>
                <c:pt idx="9204">
                  <c:v>59.2</c:v>
                </c:pt>
                <c:pt idx="9205">
                  <c:v>59.02</c:v>
                </c:pt>
                <c:pt idx="9206">
                  <c:v>59.24</c:v>
                </c:pt>
                <c:pt idx="9207">
                  <c:v>58.76</c:v>
                </c:pt>
                <c:pt idx="9208">
                  <c:v>59.18</c:v>
                </c:pt>
                <c:pt idx="9209">
                  <c:v>60.07</c:v>
                </c:pt>
                <c:pt idx="9210">
                  <c:v>60.21</c:v>
                </c:pt>
                <c:pt idx="9211">
                  <c:v>60.94</c:v>
                </c:pt>
                <c:pt idx="9212">
                  <c:v>60.93</c:v>
                </c:pt>
                <c:pt idx="9213">
                  <c:v>61.18</c:v>
                </c:pt>
                <c:pt idx="9214">
                  <c:v>60.44</c:v>
                </c:pt>
                <c:pt idx="9215">
                  <c:v>60.52</c:v>
                </c:pt>
                <c:pt idx="9216">
                  <c:v>61.11</c:v>
                </c:pt>
                <c:pt idx="9217">
                  <c:v>61.68</c:v>
                </c:pt>
                <c:pt idx="9218">
                  <c:v>61.72</c:v>
                </c:pt>
                <c:pt idx="9219">
                  <c:v>61.68</c:v>
                </c:pt>
                <c:pt idx="9220">
                  <c:v>61.06</c:v>
                </c:pt>
                <c:pt idx="9221">
                  <c:v>61.18</c:v>
                </c:pt>
                <c:pt idx="9222">
                  <c:v>63.05</c:v>
                </c:pt>
                <c:pt idx="9223">
                  <c:v>63.27</c:v>
                </c:pt>
                <c:pt idx="9224">
                  <c:v>62.7</c:v>
                </c:pt>
                <c:pt idx="9225">
                  <c:v>59.61</c:v>
                </c:pt>
                <c:pt idx="9226">
                  <c:v>59.56</c:v>
                </c:pt>
                <c:pt idx="9227">
                  <c:v>59.04</c:v>
                </c:pt>
                <c:pt idx="9228">
                  <c:v>58.08</c:v>
                </c:pt>
                <c:pt idx="9229">
                  <c:v>58.23</c:v>
                </c:pt>
                <c:pt idx="9230">
                  <c:v>57.81</c:v>
                </c:pt>
                <c:pt idx="9231">
                  <c:v>58.52</c:v>
                </c:pt>
                <c:pt idx="9232">
                  <c:v>58.54</c:v>
                </c:pt>
                <c:pt idx="9233">
                  <c:v>58.76</c:v>
                </c:pt>
                <c:pt idx="9234">
                  <c:v>58.34</c:v>
                </c:pt>
                <c:pt idx="9235">
                  <c:v>56.74</c:v>
                </c:pt>
                <c:pt idx="9236">
                  <c:v>55.59</c:v>
                </c:pt>
                <c:pt idx="9237">
                  <c:v>54.19</c:v>
                </c:pt>
                <c:pt idx="9238">
                  <c:v>53.14</c:v>
                </c:pt>
                <c:pt idx="9239">
                  <c:v>53.48</c:v>
                </c:pt>
                <c:pt idx="9240">
                  <c:v>53.33</c:v>
                </c:pt>
                <c:pt idx="9241">
                  <c:v>52.14</c:v>
                </c:pt>
                <c:pt idx="9242">
                  <c:v>51.56</c:v>
                </c:pt>
                <c:pt idx="9243">
                  <c:v>50.11</c:v>
                </c:pt>
                <c:pt idx="9244">
                  <c:v>49.61</c:v>
                </c:pt>
                <c:pt idx="9245">
                  <c:v>50.75</c:v>
                </c:pt>
                <c:pt idx="9246">
                  <c:v>50.95</c:v>
                </c:pt>
                <c:pt idx="9247">
                  <c:v>50.32</c:v>
                </c:pt>
                <c:pt idx="9248">
                  <c:v>49.57</c:v>
                </c:pt>
                <c:pt idx="9249">
                  <c:v>49.94</c:v>
                </c:pt>
                <c:pt idx="9250">
                  <c:v>51.17</c:v>
                </c:pt>
                <c:pt idx="9251">
                  <c:v>51.42</c:v>
                </c:pt>
                <c:pt idx="9252">
                  <c:v>52.05</c:v>
                </c:pt>
                <c:pt idx="9253">
                  <c:v>52.31</c:v>
                </c:pt>
                <c:pt idx="9254">
                  <c:v>52.05</c:v>
                </c:pt>
                <c:pt idx="9255">
                  <c:v>53.29</c:v>
                </c:pt>
                <c:pt idx="9256">
                  <c:v>53.88</c:v>
                </c:pt>
                <c:pt idx="9257">
                  <c:v>53.38</c:v>
                </c:pt>
                <c:pt idx="9258">
                  <c:v>51.43</c:v>
                </c:pt>
                <c:pt idx="9259">
                  <c:v>49.9</c:v>
                </c:pt>
                <c:pt idx="9260">
                  <c:v>48.73</c:v>
                </c:pt>
                <c:pt idx="9261">
                  <c:v>47.09</c:v>
                </c:pt>
                <c:pt idx="9262">
                  <c:v>44.76</c:v>
                </c:pt>
                <c:pt idx="9263">
                  <c:v>46.75</c:v>
                </c:pt>
                <c:pt idx="9264">
                  <c:v>47.18</c:v>
                </c:pt>
                <c:pt idx="9265">
                  <c:v>46.78</c:v>
                </c:pt>
                <c:pt idx="9266">
                  <c:v>45.9</c:v>
                </c:pt>
                <c:pt idx="9267">
                  <c:v>41.28</c:v>
                </c:pt>
                <c:pt idx="9268">
                  <c:v>31.13</c:v>
                </c:pt>
                <c:pt idx="9269">
                  <c:v>34.36</c:v>
                </c:pt>
                <c:pt idx="9270">
                  <c:v>32.979999999999997</c:v>
                </c:pt>
                <c:pt idx="9271">
                  <c:v>31.5</c:v>
                </c:pt>
                <c:pt idx="9272">
                  <c:v>31.73</c:v>
                </c:pt>
                <c:pt idx="9273">
                  <c:v>28.7</c:v>
                </c:pt>
                <c:pt idx="9274">
                  <c:v>26.95</c:v>
                </c:pt>
                <c:pt idx="9275">
                  <c:v>20.37</c:v>
                </c:pt>
                <c:pt idx="9276">
                  <c:v>25.22</c:v>
                </c:pt>
                <c:pt idx="9277">
                  <c:v>22.63</c:v>
                </c:pt>
                <c:pt idx="9278">
                  <c:v>23.36</c:v>
                </c:pt>
                <c:pt idx="9279">
                  <c:v>24.01</c:v>
                </c:pt>
                <c:pt idx="9280">
                  <c:v>24.49</c:v>
                </c:pt>
                <c:pt idx="9281">
                  <c:v>22.6</c:v>
                </c:pt>
                <c:pt idx="9282">
                  <c:v>21.51</c:v>
                </c:pt>
                <c:pt idx="9283">
                  <c:v>20.09</c:v>
                </c:pt>
                <c:pt idx="9284">
                  <c:v>20.48</c:v>
                </c:pt>
                <c:pt idx="9285">
                  <c:v>20.309999999999999</c:v>
                </c:pt>
                <c:pt idx="9286">
                  <c:v>25.32</c:v>
                </c:pt>
                <c:pt idx="9287">
                  <c:v>28.34</c:v>
                </c:pt>
                <c:pt idx="9288">
                  <c:v>26.08</c:v>
                </c:pt>
                <c:pt idx="9289">
                  <c:v>23.63</c:v>
                </c:pt>
                <c:pt idx="9290">
                  <c:v>25.09</c:v>
                </c:pt>
                <c:pt idx="9291">
                  <c:v>22.76</c:v>
                </c:pt>
                <c:pt idx="9292">
                  <c:v>22.41</c:v>
                </c:pt>
                <c:pt idx="9293">
                  <c:v>20.11</c:v>
                </c:pt>
                <c:pt idx="9294">
                  <c:v>19.87</c:v>
                </c:pt>
                <c:pt idx="9295">
                  <c:v>19.87</c:v>
                </c:pt>
                <c:pt idx="9296">
                  <c:v>18.27</c:v>
                </c:pt>
                <c:pt idx="9297">
                  <c:v>-37.630000000000003</c:v>
                </c:pt>
                <c:pt idx="9298">
                  <c:v>10.01</c:v>
                </c:pt>
                <c:pt idx="9299">
                  <c:v>13.78</c:v>
                </c:pt>
                <c:pt idx="9300">
                  <c:v>16.5</c:v>
                </c:pt>
                <c:pt idx="9301">
                  <c:v>16.940000000000001</c:v>
                </c:pt>
                <c:pt idx="9302">
                  <c:v>12.78</c:v>
                </c:pt>
                <c:pt idx="9303">
                  <c:v>12.34</c:v>
                </c:pt>
                <c:pt idx="9304">
                  <c:v>15.06</c:v>
                </c:pt>
                <c:pt idx="9305">
                  <c:v>18.84</c:v>
                </c:pt>
                <c:pt idx="9306">
                  <c:v>19.78</c:v>
                </c:pt>
                <c:pt idx="9307">
                  <c:v>20.39</c:v>
                </c:pt>
                <c:pt idx="9308">
                  <c:v>24.56</c:v>
                </c:pt>
                <c:pt idx="9309">
                  <c:v>23.99</c:v>
                </c:pt>
                <c:pt idx="9310">
                  <c:v>23.55</c:v>
                </c:pt>
                <c:pt idx="9311">
                  <c:v>24.74</c:v>
                </c:pt>
                <c:pt idx="9312">
                  <c:v>24.14</c:v>
                </c:pt>
                <c:pt idx="9313">
                  <c:v>25.78</c:v>
                </c:pt>
                <c:pt idx="9314">
                  <c:v>25.29</c:v>
                </c:pt>
                <c:pt idx="9315">
                  <c:v>27.56</c:v>
                </c:pt>
                <c:pt idx="9316">
                  <c:v>29.43</c:v>
                </c:pt>
                <c:pt idx="9317">
                  <c:v>31.82</c:v>
                </c:pt>
                <c:pt idx="9318">
                  <c:v>31.96</c:v>
                </c:pt>
                <c:pt idx="9319">
                  <c:v>33.49</c:v>
                </c:pt>
                <c:pt idx="9320">
                  <c:v>33.92</c:v>
                </c:pt>
                <c:pt idx="9321">
                  <c:v>33.25</c:v>
                </c:pt>
                <c:pt idx="9322">
                  <c:v>33.72</c:v>
                </c:pt>
                <c:pt idx="9323">
                  <c:v>34.35</c:v>
                </c:pt>
                <c:pt idx="9324">
                  <c:v>32.81</c:v>
                </c:pt>
                <c:pt idx="9325">
                  <c:v>33.71</c:v>
                </c:pt>
                <c:pt idx="9326">
                  <c:v>35.49</c:v>
                </c:pt>
                <c:pt idx="9327">
                  <c:v>35.44</c:v>
                </c:pt>
                <c:pt idx="9328">
                  <c:v>36.81</c:v>
                </c:pt>
                <c:pt idx="9329">
                  <c:v>37.29</c:v>
                </c:pt>
                <c:pt idx="9330">
                  <c:v>37.409999999999997</c:v>
                </c:pt>
                <c:pt idx="9331">
                  <c:v>39.549999999999997</c:v>
                </c:pt>
                <c:pt idx="9332">
                  <c:v>38.19</c:v>
                </c:pt>
                <c:pt idx="9333">
                  <c:v>38.94</c:v>
                </c:pt>
                <c:pt idx="9334">
                  <c:v>39.6</c:v>
                </c:pt>
                <c:pt idx="9335">
                  <c:v>36.340000000000003</c:v>
                </c:pt>
                <c:pt idx="9336">
                  <c:v>36.26</c:v>
                </c:pt>
                <c:pt idx="9337">
                  <c:v>37.119999999999997</c:v>
                </c:pt>
                <c:pt idx="9338">
                  <c:v>38.380000000000003</c:v>
                </c:pt>
                <c:pt idx="9339">
                  <c:v>37.96</c:v>
                </c:pt>
                <c:pt idx="9340">
                  <c:v>38.840000000000003</c:v>
                </c:pt>
                <c:pt idx="9341">
                  <c:v>39.75</c:v>
                </c:pt>
                <c:pt idx="9342">
                  <c:v>40.46</c:v>
                </c:pt>
                <c:pt idx="9343">
                  <c:v>40.369999999999997</c:v>
                </c:pt>
                <c:pt idx="9344">
                  <c:v>38.01</c:v>
                </c:pt>
                <c:pt idx="9345">
                  <c:v>38.72</c:v>
                </c:pt>
                <c:pt idx="9346">
                  <c:v>38.49</c:v>
                </c:pt>
                <c:pt idx="9347">
                  <c:v>39.700000000000003</c:v>
                </c:pt>
                <c:pt idx="9348">
                  <c:v>39.270000000000003</c:v>
                </c:pt>
                <c:pt idx="9349">
                  <c:v>39.82</c:v>
                </c:pt>
                <c:pt idx="9350">
                  <c:v>40.65</c:v>
                </c:pt>
                <c:pt idx="9351">
                  <c:v>40.24</c:v>
                </c:pt>
                <c:pt idx="9352">
                  <c:v>40.630000000000003</c:v>
                </c:pt>
                <c:pt idx="9353">
                  <c:v>40.619999999999997</c:v>
                </c:pt>
                <c:pt idx="9354">
                  <c:v>40.9</c:v>
                </c:pt>
                <c:pt idx="9355">
                  <c:v>39.619999999999997</c:v>
                </c:pt>
                <c:pt idx="9356">
                  <c:v>40.549999999999997</c:v>
                </c:pt>
                <c:pt idx="9357">
                  <c:v>40.1</c:v>
                </c:pt>
                <c:pt idx="9358">
                  <c:v>40.29</c:v>
                </c:pt>
                <c:pt idx="9359">
                  <c:v>41.2</c:v>
                </c:pt>
                <c:pt idx="9360">
                  <c:v>40.75</c:v>
                </c:pt>
                <c:pt idx="9361">
                  <c:v>40.590000000000003</c:v>
                </c:pt>
                <c:pt idx="9362">
                  <c:v>40.81</c:v>
                </c:pt>
                <c:pt idx="9363">
                  <c:v>41.96</c:v>
                </c:pt>
                <c:pt idx="9364">
                  <c:v>41.9</c:v>
                </c:pt>
                <c:pt idx="9365">
                  <c:v>41.07</c:v>
                </c:pt>
                <c:pt idx="9366">
                  <c:v>41.29</c:v>
                </c:pt>
                <c:pt idx="9367">
                  <c:v>41.6</c:v>
                </c:pt>
                <c:pt idx="9368">
                  <c:v>41.04</c:v>
                </c:pt>
                <c:pt idx="9369">
                  <c:v>41.27</c:v>
                </c:pt>
                <c:pt idx="9370">
                  <c:v>39.92</c:v>
                </c:pt>
                <c:pt idx="9371">
                  <c:v>40.270000000000003</c:v>
                </c:pt>
                <c:pt idx="9372">
                  <c:v>41.01</c:v>
                </c:pt>
                <c:pt idx="9373">
                  <c:v>41.7</c:v>
                </c:pt>
                <c:pt idx="9374">
                  <c:v>42.19</c:v>
                </c:pt>
                <c:pt idx="9375">
                  <c:v>41.95</c:v>
                </c:pt>
                <c:pt idx="9376">
                  <c:v>41.22</c:v>
                </c:pt>
                <c:pt idx="9377">
                  <c:v>41.94</c:v>
                </c:pt>
                <c:pt idx="9378">
                  <c:v>41.61</c:v>
                </c:pt>
                <c:pt idx="9379">
                  <c:v>42.67</c:v>
                </c:pt>
                <c:pt idx="9380">
                  <c:v>42.24</c:v>
                </c:pt>
                <c:pt idx="9381">
                  <c:v>42.01</c:v>
                </c:pt>
                <c:pt idx="9382">
                  <c:v>42.89</c:v>
                </c:pt>
                <c:pt idx="9383">
                  <c:v>42.89</c:v>
                </c:pt>
                <c:pt idx="9384">
                  <c:v>42.93</c:v>
                </c:pt>
                <c:pt idx="9385">
                  <c:v>42.82</c:v>
                </c:pt>
                <c:pt idx="9386">
                  <c:v>42.34</c:v>
                </c:pt>
                <c:pt idx="9387">
                  <c:v>42.62</c:v>
                </c:pt>
                <c:pt idx="9388">
                  <c:v>43.35</c:v>
                </c:pt>
                <c:pt idx="9389">
                  <c:v>43.39</c:v>
                </c:pt>
                <c:pt idx="9390">
                  <c:v>43.04</c:v>
                </c:pt>
                <c:pt idx="9391">
                  <c:v>42.97</c:v>
                </c:pt>
                <c:pt idx="9392">
                  <c:v>42.61</c:v>
                </c:pt>
                <c:pt idx="9393">
                  <c:v>42.76</c:v>
                </c:pt>
                <c:pt idx="9394">
                  <c:v>41.51</c:v>
                </c:pt>
                <c:pt idx="9395">
                  <c:v>41.37</c:v>
                </c:pt>
                <c:pt idx="9396">
                  <c:v>39.770000000000003</c:v>
                </c:pt>
                <c:pt idx="9397">
                  <c:v>39.08</c:v>
                </c:pt>
                <c:pt idx="9398">
                  <c:v>36.76</c:v>
                </c:pt>
                <c:pt idx="9399">
                  <c:v>38.049999999999997</c:v>
                </c:pt>
                <c:pt idx="9400">
                  <c:v>37.299999999999997</c:v>
                </c:pt>
                <c:pt idx="9401">
                  <c:v>37.33</c:v>
                </c:pt>
                <c:pt idx="9402">
                  <c:v>37.26</c:v>
                </c:pt>
                <c:pt idx="9403">
                  <c:v>38.28</c:v>
                </c:pt>
                <c:pt idx="9404">
                  <c:v>40.159999999999997</c:v>
                </c:pt>
                <c:pt idx="9405">
                  <c:v>40.97</c:v>
                </c:pt>
                <c:pt idx="9406">
                  <c:v>41.11</c:v>
                </c:pt>
                <c:pt idx="9407">
                  <c:v>39.31</c:v>
                </c:pt>
                <c:pt idx="9408">
                  <c:v>39.799999999999997</c:v>
                </c:pt>
                <c:pt idx="9409">
                  <c:v>39.93</c:v>
                </c:pt>
                <c:pt idx="9410">
                  <c:v>40.31</c:v>
                </c:pt>
                <c:pt idx="9411">
                  <c:v>40.25</c:v>
                </c:pt>
                <c:pt idx="9412">
                  <c:v>40.6</c:v>
                </c:pt>
                <c:pt idx="9413">
                  <c:v>39.29</c:v>
                </c:pt>
                <c:pt idx="9414">
                  <c:v>40.22</c:v>
                </c:pt>
                <c:pt idx="9415">
                  <c:v>38.72</c:v>
                </c:pt>
                <c:pt idx="9416">
                  <c:v>37.049999999999997</c:v>
                </c:pt>
                <c:pt idx="9417">
                  <c:v>39.22</c:v>
                </c:pt>
                <c:pt idx="9418">
                  <c:v>40.67</c:v>
                </c:pt>
                <c:pt idx="9419">
                  <c:v>39.950000000000003</c:v>
                </c:pt>
                <c:pt idx="9420">
                  <c:v>41.19</c:v>
                </c:pt>
                <c:pt idx="9421">
                  <c:v>40.6</c:v>
                </c:pt>
                <c:pt idx="9422">
                  <c:v>39.43</c:v>
                </c:pt>
                <c:pt idx="9423">
                  <c:v>40.200000000000003</c:v>
                </c:pt>
                <c:pt idx="9424">
                  <c:v>41.04</c:v>
                </c:pt>
                <c:pt idx="9425">
                  <c:v>40.96</c:v>
                </c:pt>
                <c:pt idx="9426">
                  <c:v>40.880000000000003</c:v>
                </c:pt>
                <c:pt idx="9427">
                  <c:v>40.83</c:v>
                </c:pt>
                <c:pt idx="9428">
                  <c:v>41.46</c:v>
                </c:pt>
                <c:pt idx="9429">
                  <c:v>40.03</c:v>
                </c:pt>
                <c:pt idx="9430">
                  <c:v>40.64</c:v>
                </c:pt>
                <c:pt idx="9431">
                  <c:v>39.85</c:v>
                </c:pt>
                <c:pt idx="9432">
                  <c:v>38.56</c:v>
                </c:pt>
                <c:pt idx="9433">
                  <c:v>39.57</c:v>
                </c:pt>
                <c:pt idx="9434">
                  <c:v>37.39</c:v>
                </c:pt>
                <c:pt idx="9435">
                  <c:v>36.17</c:v>
                </c:pt>
                <c:pt idx="9436">
                  <c:v>35.79</c:v>
                </c:pt>
                <c:pt idx="9437">
                  <c:v>36.81</c:v>
                </c:pt>
                <c:pt idx="9438">
                  <c:v>37.659999999999997</c:v>
                </c:pt>
                <c:pt idx="9439">
                  <c:v>39.15</c:v>
                </c:pt>
                <c:pt idx="9440">
                  <c:v>38.79</c:v>
                </c:pt>
                <c:pt idx="9441">
                  <c:v>37.14</c:v>
                </c:pt>
                <c:pt idx="9442">
                  <c:v>40.29</c:v>
                </c:pt>
                <c:pt idx="9443">
                  <c:v>41.36</c:v>
                </c:pt>
                <c:pt idx="9444">
                  <c:v>41.45</c:v>
                </c:pt>
                <c:pt idx="9445">
                  <c:v>41.12</c:v>
                </c:pt>
                <c:pt idx="9446">
                  <c:v>40.130000000000003</c:v>
                </c:pt>
                <c:pt idx="9447">
                  <c:v>41.34</c:v>
                </c:pt>
                <c:pt idx="9448">
                  <c:v>41.43</c:v>
                </c:pt>
                <c:pt idx="9449">
                  <c:v>41.82</c:v>
                </c:pt>
                <c:pt idx="9450">
                  <c:v>41.74</c:v>
                </c:pt>
                <c:pt idx="9451">
                  <c:v>42.42</c:v>
                </c:pt>
                <c:pt idx="9452">
                  <c:v>43.06</c:v>
                </c:pt>
                <c:pt idx="9453">
                  <c:v>44.91</c:v>
                </c:pt>
                <c:pt idx="9454">
                  <c:v>45.71</c:v>
                </c:pt>
                <c:pt idx="9455">
                  <c:v>44.93</c:v>
                </c:pt>
                <c:pt idx="9456">
                  <c:v>45.53</c:v>
                </c:pt>
                <c:pt idx="9457">
                  <c:v>45.34</c:v>
                </c:pt>
                <c:pt idx="9458">
                  <c:v>44.55</c:v>
                </c:pt>
                <c:pt idx="9459">
                  <c:v>45.28</c:v>
                </c:pt>
                <c:pt idx="9460">
                  <c:v>45.64</c:v>
                </c:pt>
                <c:pt idx="9461">
                  <c:v>46.26</c:v>
                </c:pt>
                <c:pt idx="9462">
                  <c:v>45.76</c:v>
                </c:pt>
                <c:pt idx="9463">
                  <c:v>45.6</c:v>
                </c:pt>
                <c:pt idx="9464">
                  <c:v>45.52</c:v>
                </c:pt>
                <c:pt idx="9465">
                  <c:v>46.78</c:v>
                </c:pt>
                <c:pt idx="9466">
                  <c:v>46.57</c:v>
                </c:pt>
                <c:pt idx="9467">
                  <c:v>46.99</c:v>
                </c:pt>
                <c:pt idx="9468">
                  <c:v>47.62</c:v>
                </c:pt>
                <c:pt idx="9469">
                  <c:v>47.82</c:v>
                </c:pt>
                <c:pt idx="9470">
                  <c:v>48.36</c:v>
                </c:pt>
                <c:pt idx="9471">
                  <c:v>49.1</c:v>
                </c:pt>
                <c:pt idx="9472">
                  <c:v>47.97</c:v>
                </c:pt>
                <c:pt idx="9473">
                  <c:v>47.02</c:v>
                </c:pt>
                <c:pt idx="9474">
                  <c:v>48.12</c:v>
                </c:pt>
                <c:pt idx="9475">
                  <c:v>48.23</c:v>
                </c:pt>
                <c:pt idx="9476">
                  <c:v>47.62</c:v>
                </c:pt>
                <c:pt idx="9477">
                  <c:v>48</c:v>
                </c:pt>
                <c:pt idx="9478">
                  <c:v>48.4</c:v>
                </c:pt>
                <c:pt idx="9479">
                  <c:v>48.52</c:v>
                </c:pt>
                <c:pt idx="9480">
                  <c:v>47.62</c:v>
                </c:pt>
                <c:pt idx="9481">
                  <c:v>49.93</c:v>
                </c:pt>
                <c:pt idx="9482">
                  <c:v>50.63</c:v>
                </c:pt>
                <c:pt idx="9483">
                  <c:v>50.83</c:v>
                </c:pt>
                <c:pt idx="9484">
                  <c:v>52.24</c:v>
                </c:pt>
                <c:pt idx="9485">
                  <c:v>52.25</c:v>
                </c:pt>
                <c:pt idx="9486">
                  <c:v>53.21</c:v>
                </c:pt>
                <c:pt idx="9487">
                  <c:v>52.91</c:v>
                </c:pt>
                <c:pt idx="9488">
                  <c:v>53.57</c:v>
                </c:pt>
                <c:pt idx="9489">
                  <c:v>52.36</c:v>
                </c:pt>
                <c:pt idx="9490">
                  <c:v>52.05</c:v>
                </c:pt>
                <c:pt idx="9491">
                  <c:v>52.98</c:v>
                </c:pt>
                <c:pt idx="9492">
                  <c:v>53.31</c:v>
                </c:pt>
                <c:pt idx="9493">
                  <c:v>53.13</c:v>
                </c:pt>
                <c:pt idx="9494">
                  <c:v>52.27</c:v>
                </c:pt>
                <c:pt idx="9495">
                  <c:v>52.77</c:v>
                </c:pt>
                <c:pt idx="9496">
                  <c:v>52.61</c:v>
                </c:pt>
                <c:pt idx="9497">
                  <c:v>52.85</c:v>
                </c:pt>
                <c:pt idx="9498">
                  <c:v>52.34</c:v>
                </c:pt>
                <c:pt idx="9499">
                  <c:v>52.2</c:v>
                </c:pt>
                <c:pt idx="9500">
                  <c:v>53.55</c:v>
                </c:pt>
                <c:pt idx="9501">
                  <c:v>54.76</c:v>
                </c:pt>
                <c:pt idx="9502">
                  <c:v>55.69</c:v>
                </c:pt>
                <c:pt idx="9503">
                  <c:v>56.23</c:v>
                </c:pt>
                <c:pt idx="9504">
                  <c:v>56.85</c:v>
                </c:pt>
                <c:pt idx="9505">
                  <c:v>57.97</c:v>
                </c:pt>
                <c:pt idx="9506">
                  <c:v>58.36</c:v>
                </c:pt>
                <c:pt idx="9507">
                  <c:v>58.68</c:v>
                </c:pt>
                <c:pt idx="9508">
                  <c:v>58.24</c:v>
                </c:pt>
                <c:pt idx="9509">
                  <c:v>59.47</c:v>
                </c:pt>
                <c:pt idx="9510">
                  <c:v>60.14</c:v>
                </c:pt>
                <c:pt idx="9511">
                  <c:v>60.05</c:v>
                </c:pt>
                <c:pt idx="9512">
                  <c:v>61.14</c:v>
                </c:pt>
                <c:pt idx="9513">
                  <c:v>60.52</c:v>
                </c:pt>
                <c:pt idx="9514">
                  <c:v>59.24</c:v>
                </c:pt>
                <c:pt idx="9515">
                  <c:v>61.7</c:v>
                </c:pt>
                <c:pt idx="9516">
                  <c:v>61.67</c:v>
                </c:pt>
                <c:pt idx="9517">
                  <c:v>63.22</c:v>
                </c:pt>
                <c:pt idx="9518">
                  <c:v>63.53</c:v>
                </c:pt>
                <c:pt idx="9519">
                  <c:v>61.5</c:v>
                </c:pt>
                <c:pt idx="9520">
                  <c:v>60.64</c:v>
                </c:pt>
                <c:pt idx="9521">
                  <c:v>59.75</c:v>
                </c:pt>
                <c:pt idx="9522">
                  <c:v>61.28</c:v>
                </c:pt>
                <c:pt idx="9523">
                  <c:v>63.83</c:v>
                </c:pt>
                <c:pt idx="9524">
                  <c:v>66.09</c:v>
                </c:pt>
                <c:pt idx="9525">
                  <c:v>65.05</c:v>
                </c:pt>
                <c:pt idx="9526">
                  <c:v>64.010000000000005</c:v>
                </c:pt>
                <c:pt idx="9527">
                  <c:v>64.44</c:v>
                </c:pt>
                <c:pt idx="9528">
                  <c:v>66.02</c:v>
                </c:pt>
                <c:pt idx="9529">
                  <c:v>65.61</c:v>
                </c:pt>
                <c:pt idx="9530">
                  <c:v>65.39</c:v>
                </c:pt>
                <c:pt idx="9531">
                  <c:v>64.8</c:v>
                </c:pt>
                <c:pt idx="9532">
                  <c:v>64.599999999999994</c:v>
                </c:pt>
                <c:pt idx="9533">
                  <c:v>60</c:v>
                </c:pt>
                <c:pt idx="9534">
                  <c:v>61.42</c:v>
                </c:pt>
                <c:pt idx="9535">
                  <c:v>61.56</c:v>
                </c:pt>
                <c:pt idx="9536">
                  <c:v>57.76</c:v>
                </c:pt>
                <c:pt idx="9537">
                  <c:v>61.18</c:v>
                </c:pt>
                <c:pt idx="9538">
                  <c:v>58.56</c:v>
                </c:pt>
                <c:pt idx="9539">
                  <c:v>60.97</c:v>
                </c:pt>
                <c:pt idx="9540">
                  <c:v>61.56</c:v>
                </c:pt>
                <c:pt idx="9541">
                  <c:v>60.55</c:v>
                </c:pt>
                <c:pt idx="9542">
                  <c:v>59.16</c:v>
                </c:pt>
                <c:pt idx="9543">
                  <c:v>61.45</c:v>
                </c:pt>
                <c:pt idx="9544">
                  <c:v>58.65</c:v>
                </c:pt>
                <c:pt idx="9545">
                  <c:v>59.33</c:v>
                </c:pt>
                <c:pt idx="9546">
                  <c:v>59.77</c:v>
                </c:pt>
                <c:pt idx="9547">
                  <c:v>59.6</c:v>
                </c:pt>
                <c:pt idx="9548">
                  <c:v>59.32</c:v>
                </c:pt>
                <c:pt idx="9549">
                  <c:v>59.7</c:v>
                </c:pt>
                <c:pt idx="9550">
                  <c:v>60.18</c:v>
                </c:pt>
                <c:pt idx="9551">
                  <c:v>63.15</c:v>
                </c:pt>
                <c:pt idx="9552">
                  <c:v>63.46</c:v>
                </c:pt>
                <c:pt idx="9553">
                  <c:v>63.13</c:v>
                </c:pt>
                <c:pt idx="9554">
                  <c:v>63.38</c:v>
                </c:pt>
                <c:pt idx="9555">
                  <c:v>62.67</c:v>
                </c:pt>
                <c:pt idx="9556">
                  <c:v>61.35</c:v>
                </c:pt>
                <c:pt idx="9557">
                  <c:v>61.43</c:v>
                </c:pt>
                <c:pt idx="9558">
                  <c:v>62.14</c:v>
                </c:pt>
                <c:pt idx="9559">
                  <c:v>61.91</c:v>
                </c:pt>
                <c:pt idx="9560">
                  <c:v>62.94</c:v>
                </c:pt>
                <c:pt idx="9561">
                  <c:v>63.86</c:v>
                </c:pt>
                <c:pt idx="9562">
                  <c:v>65.010000000000005</c:v>
                </c:pt>
                <c:pt idx="9563">
                  <c:v>63.58</c:v>
                </c:pt>
                <c:pt idx="9564">
                  <c:v>64.489999999999995</c:v>
                </c:pt>
                <c:pt idx="9565">
                  <c:v>65.69</c:v>
                </c:pt>
                <c:pt idx="9566">
                  <c:v>65.63</c:v>
                </c:pt>
                <c:pt idx="9567">
                  <c:v>64.709999999999994</c:v>
                </c:pt>
                <c:pt idx="9568">
                  <c:v>64.900000000000006</c:v>
                </c:pt>
                <c:pt idx="9569">
                  <c:v>64.92</c:v>
                </c:pt>
                <c:pt idx="9570">
                  <c:v>65.28</c:v>
                </c:pt>
                <c:pt idx="9571">
                  <c:v>66.08</c:v>
                </c:pt>
                <c:pt idx="9572">
                  <c:v>63.82</c:v>
                </c:pt>
                <c:pt idx="9573">
                  <c:v>65.37</c:v>
                </c:pt>
                <c:pt idx="9574">
                  <c:v>66.27</c:v>
                </c:pt>
                <c:pt idx="9575">
                  <c:v>65.489999999999995</c:v>
                </c:pt>
                <c:pt idx="9576">
                  <c:v>63.36</c:v>
                </c:pt>
                <c:pt idx="9577">
                  <c:v>61.94</c:v>
                </c:pt>
                <c:pt idx="9578">
                  <c:v>63.58</c:v>
                </c:pt>
                <c:pt idx="9579">
                  <c:v>66.05</c:v>
                </c:pt>
                <c:pt idx="9580">
                  <c:v>66.069999999999993</c:v>
                </c:pt>
                <c:pt idx="9581">
                  <c:v>66.209999999999994</c:v>
                </c:pt>
                <c:pt idx="9582">
                  <c:v>66.849999999999994</c:v>
                </c:pt>
                <c:pt idx="9583">
                  <c:v>66.319999999999993</c:v>
                </c:pt>
                <c:pt idx="9584">
                  <c:v>66.900000000000006</c:v>
                </c:pt>
                <c:pt idx="9585">
                  <c:v>67.72</c:v>
                </c:pt>
                <c:pt idx="9586">
                  <c:v>68.83</c:v>
                </c:pt>
                <c:pt idx="9587">
                  <c:v>68.81</c:v>
                </c:pt>
                <c:pt idx="9588">
                  <c:v>69.62</c:v>
                </c:pt>
                <c:pt idx="9589">
                  <c:v>69.23</c:v>
                </c:pt>
                <c:pt idx="9590">
                  <c:v>70.05</c:v>
                </c:pt>
                <c:pt idx="9591">
                  <c:v>69.959999999999994</c:v>
                </c:pt>
                <c:pt idx="9592">
                  <c:v>70.290000000000006</c:v>
                </c:pt>
                <c:pt idx="9593">
                  <c:v>70.91</c:v>
                </c:pt>
                <c:pt idx="9594">
                  <c:v>70.88</c:v>
                </c:pt>
                <c:pt idx="9595">
                  <c:v>72.12</c:v>
                </c:pt>
                <c:pt idx="9596">
                  <c:v>72.150000000000006</c:v>
                </c:pt>
                <c:pt idx="9597">
                  <c:v>71.040000000000006</c:v>
                </c:pt>
                <c:pt idx="9598">
                  <c:v>71.64</c:v>
                </c:pt>
                <c:pt idx="9599">
                  <c:v>73.66</c:v>
                </c:pt>
                <c:pt idx="9600">
                  <c:v>72.849999999999994</c:v>
                </c:pt>
                <c:pt idx="9601">
                  <c:v>73.08</c:v>
                </c:pt>
                <c:pt idx="9602">
                  <c:v>73.3</c:v>
                </c:pt>
                <c:pt idx="9603">
                  <c:v>74.05</c:v>
                </c:pt>
                <c:pt idx="9604">
                  <c:v>72.91</c:v>
                </c:pt>
                <c:pt idx="9605">
                  <c:v>72.98</c:v>
                </c:pt>
                <c:pt idx="9606">
                  <c:v>73.47</c:v>
                </c:pt>
                <c:pt idx="9607">
                  <c:v>75.23</c:v>
                </c:pt>
                <c:pt idx="9608">
                  <c:v>75.16</c:v>
                </c:pt>
                <c:pt idx="9609">
                  <c:v>76.34</c:v>
                </c:pt>
                <c:pt idx="9610">
                  <c:v>73.37</c:v>
                </c:pt>
                <c:pt idx="9611">
                  <c:v>72.2</c:v>
                </c:pt>
                <c:pt idx="9612">
                  <c:v>72.94</c:v>
                </c:pt>
                <c:pt idx="9613">
                  <c:v>74.56</c:v>
                </c:pt>
                <c:pt idx="9614">
                  <c:v>74.099999999999994</c:v>
                </c:pt>
                <c:pt idx="9615">
                  <c:v>75.25</c:v>
                </c:pt>
                <c:pt idx="9616">
                  <c:v>73.13</c:v>
                </c:pt>
                <c:pt idx="9617">
                  <c:v>71.650000000000006</c:v>
                </c:pt>
                <c:pt idx="9618">
                  <c:v>71.81</c:v>
                </c:pt>
                <c:pt idx="9619">
                  <c:v>66.42</c:v>
                </c:pt>
                <c:pt idx="9620">
                  <c:v>67.2</c:v>
                </c:pt>
                <c:pt idx="9621">
                  <c:v>70.3</c:v>
                </c:pt>
                <c:pt idx="9622">
                  <c:v>71.91</c:v>
                </c:pt>
                <c:pt idx="9623">
                  <c:v>72.069999999999993</c:v>
                </c:pt>
                <c:pt idx="9624">
                  <c:v>71.91</c:v>
                </c:pt>
                <c:pt idx="9625">
                  <c:v>71.650000000000006</c:v>
                </c:pt>
                <c:pt idx="9626">
                  <c:v>72.39</c:v>
                </c:pt>
                <c:pt idx="9627">
                  <c:v>73.62</c:v>
                </c:pt>
                <c:pt idx="9628">
                  <c:v>73.95</c:v>
                </c:pt>
                <c:pt idx="9629">
                  <c:v>71.260000000000005</c:v>
                </c:pt>
                <c:pt idx="9630">
                  <c:v>70.56</c:v>
                </c:pt>
                <c:pt idx="9631">
                  <c:v>68.150000000000006</c:v>
                </c:pt>
                <c:pt idx="9632">
                  <c:v>69.09</c:v>
                </c:pt>
                <c:pt idx="9633">
                  <c:v>68.28</c:v>
                </c:pt>
                <c:pt idx="9634">
                  <c:v>66.48</c:v>
                </c:pt>
                <c:pt idx="9635">
                  <c:v>68.290000000000006</c:v>
                </c:pt>
                <c:pt idx="9636">
                  <c:v>69.25</c:v>
                </c:pt>
                <c:pt idx="9637">
                  <c:v>69.09</c:v>
                </c:pt>
                <c:pt idx="9638">
                  <c:v>68.44</c:v>
                </c:pt>
                <c:pt idx="9639">
                  <c:v>67.290000000000006</c:v>
                </c:pt>
                <c:pt idx="9640">
                  <c:v>66.59</c:v>
                </c:pt>
                <c:pt idx="9641">
                  <c:v>65.459999999999994</c:v>
                </c:pt>
                <c:pt idx="9642">
                  <c:v>63.69</c:v>
                </c:pt>
                <c:pt idx="9643">
                  <c:v>62.14</c:v>
                </c:pt>
                <c:pt idx="9644">
                  <c:v>65.64</c:v>
                </c:pt>
                <c:pt idx="9645">
                  <c:v>67.540000000000006</c:v>
                </c:pt>
                <c:pt idx="9646">
                  <c:v>68.36</c:v>
                </c:pt>
                <c:pt idx="9647">
                  <c:v>67.42</c:v>
                </c:pt>
                <c:pt idx="9648">
                  <c:v>68.739999999999995</c:v>
                </c:pt>
                <c:pt idx="9649">
                  <c:v>69.209999999999994</c:v>
                </c:pt>
                <c:pt idx="9650">
                  <c:v>68.5</c:v>
                </c:pt>
                <c:pt idx="9651">
                  <c:v>68.59</c:v>
                </c:pt>
                <c:pt idx="9652">
                  <c:v>69.989999999999995</c:v>
                </c:pt>
                <c:pt idx="9653">
                  <c:v>69.290000000000006</c:v>
                </c:pt>
                <c:pt idx="9654">
                  <c:v>68.930000000000007</c:v>
                </c:pt>
                <c:pt idx="9655">
                  <c:v>68.349999999999994</c:v>
                </c:pt>
                <c:pt idx="9656">
                  <c:v>69.3</c:v>
                </c:pt>
                <c:pt idx="9657">
                  <c:v>68.14</c:v>
                </c:pt>
                <c:pt idx="9658">
                  <c:v>69.72</c:v>
                </c:pt>
                <c:pt idx="9659">
                  <c:v>70.45</c:v>
                </c:pt>
                <c:pt idx="9660">
                  <c:v>70.459999999999994</c:v>
                </c:pt>
                <c:pt idx="9661">
                  <c:v>72.61</c:v>
                </c:pt>
                <c:pt idx="9662">
                  <c:v>72.61</c:v>
                </c:pt>
                <c:pt idx="9663">
                  <c:v>71.97</c:v>
                </c:pt>
                <c:pt idx="9664">
                  <c:v>70.290000000000006</c:v>
                </c:pt>
                <c:pt idx="9665">
                  <c:v>70.489999999999995</c:v>
                </c:pt>
                <c:pt idx="9666">
                  <c:v>72.23</c:v>
                </c:pt>
                <c:pt idx="9667">
                  <c:v>73.3</c:v>
                </c:pt>
                <c:pt idx="9668">
                  <c:v>73.98</c:v>
                </c:pt>
                <c:pt idx="9669">
                  <c:v>75.45</c:v>
                </c:pt>
                <c:pt idx="9670">
                  <c:v>75.290000000000006</c:v>
                </c:pt>
                <c:pt idx="9671">
                  <c:v>74.83</c:v>
                </c:pt>
                <c:pt idx="9672">
                  <c:v>75.03</c:v>
                </c:pt>
                <c:pt idx="9673">
                  <c:v>75.88</c:v>
                </c:pt>
                <c:pt idx="9674">
                  <c:v>77.62</c:v>
                </c:pt>
                <c:pt idx="9675">
                  <c:v>78.930000000000007</c:v>
                </c:pt>
                <c:pt idx="9676">
                  <c:v>77.430000000000007</c:v>
                </c:pt>
                <c:pt idx="9677">
                  <c:v>78.3</c:v>
                </c:pt>
                <c:pt idx="9678">
                  <c:v>79.349999999999994</c:v>
                </c:pt>
                <c:pt idx="9679">
                  <c:v>80.52</c:v>
                </c:pt>
                <c:pt idx="9680">
                  <c:v>80.64</c:v>
                </c:pt>
                <c:pt idx="9681">
                  <c:v>80.44</c:v>
                </c:pt>
                <c:pt idx="9682">
                  <c:v>81.31</c:v>
                </c:pt>
                <c:pt idx="9683">
                  <c:v>82.28</c:v>
                </c:pt>
                <c:pt idx="9684">
                  <c:v>82.44</c:v>
                </c:pt>
                <c:pt idx="9685">
                  <c:v>82.96</c:v>
                </c:pt>
                <c:pt idx="9686">
                  <c:v>83.42</c:v>
                </c:pt>
                <c:pt idx="9687">
                  <c:v>82.5</c:v>
                </c:pt>
                <c:pt idx="9688">
                  <c:v>83.76</c:v>
                </c:pt>
                <c:pt idx="9689">
                  <c:v>83.76</c:v>
                </c:pt>
                <c:pt idx="9690">
                  <c:v>84.65</c:v>
                </c:pt>
                <c:pt idx="9691">
                  <c:v>82.66</c:v>
                </c:pt>
                <c:pt idx="9692">
                  <c:v>82.81</c:v>
                </c:pt>
                <c:pt idx="9693">
                  <c:v>83.57</c:v>
                </c:pt>
                <c:pt idx="9694">
                  <c:v>84.05</c:v>
                </c:pt>
                <c:pt idx="9695">
                  <c:v>83.91</c:v>
                </c:pt>
                <c:pt idx="9696">
                  <c:v>80.86</c:v>
                </c:pt>
                <c:pt idx="9697">
                  <c:v>78.81</c:v>
                </c:pt>
                <c:pt idx="9698">
                  <c:v>81.27</c:v>
                </c:pt>
                <c:pt idx="9699">
                  <c:v>81.93</c:v>
                </c:pt>
                <c:pt idx="9700">
                  <c:v>84.15</c:v>
                </c:pt>
                <c:pt idx="9701">
                  <c:v>81.34</c:v>
                </c:pt>
                <c:pt idx="9702">
                  <c:v>81.59</c:v>
                </c:pt>
                <c:pt idx="9703">
                  <c:v>80.790000000000006</c:v>
                </c:pt>
                <c:pt idx="9704">
                  <c:v>80.88</c:v>
                </c:pt>
                <c:pt idx="9705">
                  <c:v>80.760000000000005</c:v>
                </c:pt>
                <c:pt idx="9706">
                  <c:v>78.36</c:v>
                </c:pt>
                <c:pt idx="9707">
                  <c:v>79.010000000000005</c:v>
                </c:pt>
                <c:pt idx="9708">
                  <c:v>75.94</c:v>
                </c:pt>
                <c:pt idx="9709">
                  <c:v>76.75</c:v>
                </c:pt>
                <c:pt idx="9710">
                  <c:v>78.5</c:v>
                </c:pt>
                <c:pt idx="9711">
                  <c:v>78.39</c:v>
                </c:pt>
                <c:pt idx="9712">
                  <c:v>78.099999999999994</c:v>
                </c:pt>
                <c:pt idx="9713">
                  <c:v>68.150000000000006</c:v>
                </c:pt>
                <c:pt idx="9714">
                  <c:v>69.95</c:v>
                </c:pt>
                <c:pt idx="9715">
                  <c:v>66.180000000000007</c:v>
                </c:pt>
                <c:pt idx="9716">
                  <c:v>65.569999999999993</c:v>
                </c:pt>
                <c:pt idx="9717">
                  <c:v>66.5</c:v>
                </c:pt>
                <c:pt idx="9718">
                  <c:v>66.260000000000005</c:v>
                </c:pt>
                <c:pt idx="9719">
                  <c:v>69.489999999999995</c:v>
                </c:pt>
                <c:pt idx="9720">
                  <c:v>72.05</c:v>
                </c:pt>
                <c:pt idx="9721">
                  <c:v>72.36</c:v>
                </c:pt>
                <c:pt idx="9722">
                  <c:v>70.94</c:v>
                </c:pt>
                <c:pt idx="9723">
                  <c:v>71.67</c:v>
                </c:pt>
                <c:pt idx="9724">
                  <c:v>71.290000000000006</c:v>
                </c:pt>
                <c:pt idx="9725">
                  <c:v>70.73</c:v>
                </c:pt>
                <c:pt idx="9726">
                  <c:v>70.87</c:v>
                </c:pt>
                <c:pt idx="9727">
                  <c:v>72.38</c:v>
                </c:pt>
                <c:pt idx="9728">
                  <c:v>70.86</c:v>
                </c:pt>
                <c:pt idx="9729">
                  <c:v>68.61</c:v>
                </c:pt>
                <c:pt idx="9730">
                  <c:v>71.12</c:v>
                </c:pt>
                <c:pt idx="9731">
                  <c:v>72.760000000000005</c:v>
                </c:pt>
                <c:pt idx="9732">
                  <c:v>73.790000000000006</c:v>
                </c:pt>
                <c:pt idx="9733">
                  <c:v>73.09</c:v>
                </c:pt>
                <c:pt idx="9734">
                  <c:v>75.569999999999993</c:v>
                </c:pt>
                <c:pt idx="9735">
                  <c:v>75.98</c:v>
                </c:pt>
                <c:pt idx="9736">
                  <c:v>76.56</c:v>
                </c:pt>
                <c:pt idx="9737">
                  <c:v>76.989999999999995</c:v>
                </c:pt>
                <c:pt idx="9738">
                  <c:v>75.209999999999994</c:v>
                </c:pt>
                <c:pt idx="9739">
                  <c:v>76.08</c:v>
                </c:pt>
                <c:pt idx="9740">
                  <c:v>76.989999999999995</c:v>
                </c:pt>
                <c:pt idx="9741">
                  <c:v>77.849999999999994</c:v>
                </c:pt>
                <c:pt idx="9742">
                  <c:v>79.459999999999994</c:v>
                </c:pt>
                <c:pt idx="9743">
                  <c:v>78.900000000000006</c:v>
                </c:pt>
                <c:pt idx="9744">
                  <c:v>78.23</c:v>
                </c:pt>
                <c:pt idx="9745">
                  <c:v>81.22</c:v>
                </c:pt>
                <c:pt idx="9746">
                  <c:v>82.64</c:v>
                </c:pt>
                <c:pt idx="9747">
                  <c:v>82.12</c:v>
                </c:pt>
                <c:pt idx="9748">
                  <c:v>83.82</c:v>
                </c:pt>
                <c:pt idx="9749">
                  <c:v>84.29</c:v>
                </c:pt>
                <c:pt idx="9750">
                  <c:v>85.43</c:v>
                </c:pt>
                <c:pt idx="9751">
                  <c:v>86.96</c:v>
                </c:pt>
                <c:pt idx="9752">
                  <c:v>85.55</c:v>
                </c:pt>
                <c:pt idx="9753">
                  <c:v>85.14</c:v>
                </c:pt>
                <c:pt idx="9754">
                  <c:v>83.31</c:v>
                </c:pt>
                <c:pt idx="9755">
                  <c:v>85.6</c:v>
                </c:pt>
                <c:pt idx="9756">
                  <c:v>87.35</c:v>
                </c:pt>
                <c:pt idx="9757">
                  <c:v>86.61</c:v>
                </c:pt>
                <c:pt idx="9758">
                  <c:v>86.82</c:v>
                </c:pt>
                <c:pt idx="9759">
                  <c:v>88.15</c:v>
                </c:pt>
                <c:pt idx="9760">
                  <c:v>88.2</c:v>
                </c:pt>
                <c:pt idx="9761">
                  <c:v>88.26</c:v>
                </c:pt>
                <c:pt idx="9762">
                  <c:v>90.27</c:v>
                </c:pt>
                <c:pt idx="9763">
                  <c:v>92.31</c:v>
                </c:pt>
                <c:pt idx="9764">
                  <c:v>91.32</c:v>
                </c:pt>
                <c:pt idx="9765">
                  <c:v>89.36</c:v>
                </c:pt>
                <c:pt idx="9766">
                  <c:v>89.66</c:v>
                </c:pt>
                <c:pt idx="9767">
                  <c:v>89.88</c:v>
                </c:pt>
                <c:pt idx="9768">
                  <c:v>93.1</c:v>
                </c:pt>
                <c:pt idx="9769">
                  <c:v>95.46</c:v>
                </c:pt>
                <c:pt idx="9770">
                  <c:v>92.07</c:v>
                </c:pt>
                <c:pt idx="9771">
                  <c:v>93.66</c:v>
                </c:pt>
                <c:pt idx="9772">
                  <c:v>91.76</c:v>
                </c:pt>
                <c:pt idx="9773">
                  <c:v>91.07</c:v>
                </c:pt>
                <c:pt idx="9774">
                  <c:v>91.59</c:v>
                </c:pt>
                <c:pt idx="9775">
                  <c:v>91.91</c:v>
                </c:pt>
                <c:pt idx="9776">
                  <c:v>92.1</c:v>
                </c:pt>
                <c:pt idx="9777">
                  <c:v>92.81</c:v>
                </c:pt>
                <c:pt idx="9778">
                  <c:v>91.59</c:v>
                </c:pt>
                <c:pt idx="9779">
                  <c:v>95.72</c:v>
                </c:pt>
                <c:pt idx="9780">
                  <c:v>103.41</c:v>
                </c:pt>
                <c:pt idx="9781">
                  <c:v>110.6</c:v>
                </c:pt>
                <c:pt idx="9782">
                  <c:v>107.67</c:v>
                </c:pt>
                <c:pt idx="9783">
                  <c:v>115.68</c:v>
                </c:pt>
                <c:pt idx="9784">
                  <c:v>119.4</c:v>
                </c:pt>
                <c:pt idx="9785">
                  <c:v>123.7</c:v>
                </c:pt>
                <c:pt idx="9786">
                  <c:v>108.7</c:v>
                </c:pt>
                <c:pt idx="9787">
                  <c:v>106.02</c:v>
                </c:pt>
                <c:pt idx="9788">
                  <c:v>109.33</c:v>
                </c:pt>
                <c:pt idx="9789">
                  <c:v>103.01</c:v>
                </c:pt>
                <c:pt idx="9790">
                  <c:v>96.44</c:v>
                </c:pt>
                <c:pt idx="9791">
                  <c:v>95.04</c:v>
                </c:pt>
                <c:pt idx="9792">
                  <c:v>102.98</c:v>
                </c:pt>
                <c:pt idx="9793">
                  <c:v>104.7</c:v>
                </c:pt>
                <c:pt idx="9794">
                  <c:v>112.12</c:v>
                </c:pt>
                <c:pt idx="9795">
                  <c:v>109.27</c:v>
                </c:pt>
                <c:pt idx="9796">
                  <c:v>114.93</c:v>
                </c:pt>
                <c:pt idx="9797">
                  <c:v>112.34</c:v>
                </c:pt>
                <c:pt idx="9798">
                  <c:v>113.9</c:v>
                </c:pt>
                <c:pt idx="9799">
                  <c:v>105.96</c:v>
                </c:pt>
                <c:pt idx="9800">
                  <c:v>104.24</c:v>
                </c:pt>
                <c:pt idx="9801">
                  <c:v>107.82</c:v>
                </c:pt>
                <c:pt idx="9802">
                  <c:v>100.28</c:v>
                </c:pt>
                <c:pt idx="9803">
                  <c:v>99.27</c:v>
                </c:pt>
                <c:pt idx="9804">
                  <c:v>103.28</c:v>
                </c:pt>
                <c:pt idx="9805">
                  <c:v>101.96</c:v>
                </c:pt>
                <c:pt idx="9806">
                  <c:v>96.23</c:v>
                </c:pt>
                <c:pt idx="9807">
                  <c:v>96.03</c:v>
                </c:pt>
                <c:pt idx="9808">
                  <c:v>98.26</c:v>
                </c:pt>
                <c:pt idx="9809">
                  <c:v>94.29</c:v>
                </c:pt>
                <c:pt idx="9810">
                  <c:v>100.6</c:v>
                </c:pt>
                <c:pt idx="9811">
                  <c:v>104.25</c:v>
                </c:pt>
                <c:pt idx="9812">
                  <c:v>106.95</c:v>
                </c:pt>
                <c:pt idx="9813">
                  <c:v>108.21</c:v>
                </c:pt>
                <c:pt idx="9814">
                  <c:v>102.56</c:v>
                </c:pt>
                <c:pt idx="9815">
                  <c:v>102.19</c:v>
                </c:pt>
                <c:pt idx="9816">
                  <c:v>103.79</c:v>
                </c:pt>
                <c:pt idx="9817">
                  <c:v>102.07</c:v>
                </c:pt>
                <c:pt idx="9818">
                  <c:v>98.54</c:v>
                </c:pt>
                <c:pt idx="9819">
                  <c:v>101.7</c:v>
                </c:pt>
                <c:pt idx="9820">
                  <c:v>102.02</c:v>
                </c:pt>
                <c:pt idx="9821">
                  <c:v>105.36</c:v>
                </c:pt>
                <c:pt idx="9822">
                  <c:v>104.69</c:v>
                </c:pt>
                <c:pt idx="9823">
                  <c:v>105.17</c:v>
                </c:pt>
                <c:pt idx="9824">
                  <c:v>102.41</c:v>
                </c:pt>
                <c:pt idx="9825">
                  <c:v>107.81</c:v>
                </c:pt>
                <c:pt idx="9826">
                  <c:v>108.26</c:v>
                </c:pt>
                <c:pt idx="9827">
                  <c:v>109.77</c:v>
                </c:pt>
                <c:pt idx="9828">
                  <c:v>103.09</c:v>
                </c:pt>
                <c:pt idx="9829">
                  <c:v>99.76</c:v>
                </c:pt>
                <c:pt idx="9830">
                  <c:v>105.71</c:v>
                </c:pt>
                <c:pt idx="9831">
                  <c:v>106.13</c:v>
                </c:pt>
                <c:pt idx="9832">
                  <c:v>110.49</c:v>
                </c:pt>
                <c:pt idx="9833">
                  <c:v>114.2</c:v>
                </c:pt>
                <c:pt idx="9834">
                  <c:v>112.4</c:v>
                </c:pt>
                <c:pt idx="9835">
                  <c:v>109.59</c:v>
                </c:pt>
                <c:pt idx="9836">
                  <c:v>112.21</c:v>
                </c:pt>
                <c:pt idx="9837">
                  <c:v>110.28</c:v>
                </c:pt>
                <c:pt idx="9838">
                  <c:v>110.29</c:v>
                </c:pt>
                <c:pt idx="9839">
                  <c:v>109.77</c:v>
                </c:pt>
                <c:pt idx="9840">
                  <c:v>110.33</c:v>
                </c:pt>
                <c:pt idx="9841">
                  <c:v>114.09</c:v>
                </c:pt>
                <c:pt idx="9842">
                  <c:v>115.07</c:v>
                </c:pt>
                <c:pt idx="9843">
                  <c:v>116.86</c:v>
                </c:pt>
                <c:pt idx="9844">
                  <c:v>114.67</c:v>
                </c:pt>
                <c:pt idx="9845">
                  <c:v>115.26</c:v>
                </c:pt>
                <c:pt idx="9846">
                  <c:v>116.87</c:v>
                </c:pt>
                <c:pt idx="9847">
                  <c:v>118.87</c:v>
                </c:pt>
                <c:pt idx="9848">
                  <c:v>118.5</c:v>
                </c:pt>
                <c:pt idx="9849">
                  <c:v>119.41</c:v>
                </c:pt>
                <c:pt idx="9850">
                  <c:v>122.11</c:v>
                </c:pt>
                <c:pt idx="9851">
                  <c:v>121.51</c:v>
                </c:pt>
                <c:pt idx="9852">
                  <c:v>120.67</c:v>
                </c:pt>
                <c:pt idx="9853">
                  <c:v>120.93</c:v>
                </c:pt>
                <c:pt idx="9854">
                  <c:v>118.93</c:v>
                </c:pt>
                <c:pt idx="9855">
                  <c:v>115.31</c:v>
                </c:pt>
                <c:pt idx="9856">
                  <c:v>117.59</c:v>
                </c:pt>
                <c:pt idx="9857">
                  <c:v>109.56</c:v>
                </c:pt>
                <c:pt idx="9858">
                  <c:v>109.52</c:v>
                </c:pt>
                <c:pt idx="9859">
                  <c:v>106.19</c:v>
                </c:pt>
                <c:pt idx="9860">
                  <c:v>104.27</c:v>
                </c:pt>
                <c:pt idx="9861">
                  <c:v>107.62</c:v>
                </c:pt>
                <c:pt idx="9862">
                  <c:v>109.57</c:v>
                </c:pt>
                <c:pt idx="9863">
                  <c:v>111.76</c:v>
                </c:pt>
                <c:pt idx="9864">
                  <c:v>109.78</c:v>
                </c:pt>
                <c:pt idx="9865">
                  <c:v>105.76</c:v>
                </c:pt>
                <c:pt idx="9866">
                  <c:v>108.43</c:v>
                </c:pt>
                <c:pt idx="9867">
                  <c:v>110.41</c:v>
                </c:pt>
                <c:pt idx="9868">
                  <c:v>99.5</c:v>
                </c:pt>
                <c:pt idx="9869">
                  <c:v>98.53</c:v>
                </c:pt>
                <c:pt idx="9870">
                  <c:v>102.73</c:v>
                </c:pt>
                <c:pt idx="9871">
                  <c:v>104.79</c:v>
                </c:pt>
                <c:pt idx="9872">
                  <c:v>104.09</c:v>
                </c:pt>
                <c:pt idx="9873">
                  <c:v>95.84</c:v>
                </c:pt>
                <c:pt idx="9874">
                  <c:v>96.3</c:v>
                </c:pt>
                <c:pt idx="9875">
                  <c:v>95.78</c:v>
                </c:pt>
                <c:pt idx="9876">
                  <c:v>97.59</c:v>
                </c:pt>
                <c:pt idx="9877">
                  <c:v>102.6</c:v>
                </c:pt>
                <c:pt idx="9878">
                  <c:v>104.22</c:v>
                </c:pt>
                <c:pt idx="9879">
                  <c:v>99.88</c:v>
                </c:pt>
                <c:pt idx="9880">
                  <c:v>96.35</c:v>
                </c:pt>
                <c:pt idx="9881">
                  <c:v>94.7</c:v>
                </c:pt>
                <c:pt idx="9882">
                  <c:v>96.7</c:v>
                </c:pt>
                <c:pt idx="9883">
                  <c:v>94.98</c:v>
                </c:pt>
                <c:pt idx="9884">
                  <c:v>97.26</c:v>
                </c:pt>
                <c:pt idx="9885">
                  <c:v>96.42</c:v>
                </c:pt>
                <c:pt idx="9886">
                  <c:v>98.62</c:v>
                </c:pt>
                <c:pt idx="9887">
                  <c:v>93.89</c:v>
                </c:pt>
                <c:pt idx="9888">
                  <c:v>94.42</c:v>
                </c:pt>
                <c:pt idx="9889">
                  <c:v>90.66</c:v>
                </c:pt>
                <c:pt idx="9890">
                  <c:v>88.54</c:v>
                </c:pt>
                <c:pt idx="9891">
                  <c:v>89.01</c:v>
                </c:pt>
                <c:pt idx="9892">
                  <c:v>90.76</c:v>
                </c:pt>
                <c:pt idx="9893">
                  <c:v>90.5</c:v>
                </c:pt>
                <c:pt idx="9894">
                  <c:v>91.93</c:v>
                </c:pt>
                <c:pt idx="9895">
                  <c:v>94.34</c:v>
                </c:pt>
                <c:pt idx="9896">
                  <c:v>92.09</c:v>
                </c:pt>
                <c:pt idx="9897">
                  <c:v>89.41</c:v>
                </c:pt>
                <c:pt idx="9898">
                  <c:v>86.53</c:v>
                </c:pt>
                <c:pt idx="9899">
                  <c:v>88.11</c:v>
                </c:pt>
                <c:pt idx="9900">
                  <c:v>90.5</c:v>
                </c:pt>
                <c:pt idx="9901">
                  <c:v>90.77</c:v>
                </c:pt>
                <c:pt idx="9902">
                  <c:v>90.36</c:v>
                </c:pt>
                <c:pt idx="9903">
                  <c:v>93.74</c:v>
                </c:pt>
                <c:pt idx="9904">
                  <c:v>94.89</c:v>
                </c:pt>
                <c:pt idx="9905">
                  <c:v>92.52</c:v>
                </c:pt>
                <c:pt idx="9906">
                  <c:v>93.06</c:v>
                </c:pt>
                <c:pt idx="9907">
                  <c:v>97.01</c:v>
                </c:pt>
                <c:pt idx="9908">
                  <c:v>91.64</c:v>
                </c:pt>
                <c:pt idx="9909">
                  <c:v>89.55</c:v>
                </c:pt>
                <c:pt idx="9910">
                  <c:v>86.61</c:v>
                </c:pt>
                <c:pt idx="9911">
                  <c:v>86.87</c:v>
                </c:pt>
                <c:pt idx="9912">
                  <c:v>89.24</c:v>
                </c:pt>
                <c:pt idx="9913">
                  <c:v>86.88</c:v>
                </c:pt>
                <c:pt idx="9914">
                  <c:v>81.94</c:v>
                </c:pt>
                <c:pt idx="9915">
                  <c:v>83.54</c:v>
                </c:pt>
                <c:pt idx="9916">
                  <c:v>86.79</c:v>
                </c:pt>
                <c:pt idx="9917">
                  <c:v>87.78</c:v>
                </c:pt>
                <c:pt idx="9918">
                  <c:v>87.31</c:v>
                </c:pt>
                <c:pt idx="9919">
                  <c:v>88.48</c:v>
                </c:pt>
                <c:pt idx="9920">
                  <c:v>85.1</c:v>
                </c:pt>
                <c:pt idx="9921">
                  <c:v>85.11</c:v>
                </c:pt>
                <c:pt idx="9922">
                  <c:v>85.73</c:v>
                </c:pt>
                <c:pt idx="9923">
                  <c:v>83.94</c:v>
                </c:pt>
                <c:pt idx="9924">
                  <c:v>82.94</c:v>
                </c:pt>
                <c:pt idx="9925">
                  <c:v>83.49</c:v>
                </c:pt>
                <c:pt idx="9926">
                  <c:v>78.739999999999995</c:v>
                </c:pt>
                <c:pt idx="9927">
                  <c:v>76.709999999999994</c:v>
                </c:pt>
                <c:pt idx="9928">
                  <c:v>78.5</c:v>
                </c:pt>
                <c:pt idx="9929">
                  <c:v>82.15</c:v>
                </c:pt>
                <c:pt idx="9930">
                  <c:v>81.23</c:v>
                </c:pt>
                <c:pt idx="9931">
                  <c:v>79.489999999999995</c:v>
                </c:pt>
                <c:pt idx="9932">
                  <c:v>83.63</c:v>
                </c:pt>
                <c:pt idx="9933">
                  <c:v>86.52</c:v>
                </c:pt>
                <c:pt idx="9934">
                  <c:v>87.76</c:v>
                </c:pt>
                <c:pt idx="9935">
                  <c:v>88.45</c:v>
                </c:pt>
                <c:pt idx="9936">
                  <c:v>92.64</c:v>
                </c:pt>
                <c:pt idx="9937">
                  <c:v>91.13</c:v>
                </c:pt>
                <c:pt idx="9938">
                  <c:v>89.35</c:v>
                </c:pt>
                <c:pt idx="9939">
                  <c:v>87.27</c:v>
                </c:pt>
                <c:pt idx="9940">
                  <c:v>89.11</c:v>
                </c:pt>
                <c:pt idx="9941">
                  <c:v>85.61</c:v>
                </c:pt>
                <c:pt idx="9942">
                  <c:v>85.46</c:v>
                </c:pt>
                <c:pt idx="9943">
                  <c:v>82.82</c:v>
                </c:pt>
                <c:pt idx="9944">
                  <c:v>85.55</c:v>
                </c:pt>
                <c:pt idx="9945">
                  <c:v>84.51</c:v>
                </c:pt>
                <c:pt idx="9946">
                  <c:v>85.05</c:v>
                </c:pt>
                <c:pt idx="9947">
                  <c:v>84.58</c:v>
                </c:pt>
                <c:pt idx="9948">
                  <c:v>85.32</c:v>
                </c:pt>
                <c:pt idx="9949">
                  <c:v>87.91</c:v>
                </c:pt>
                <c:pt idx="9950">
                  <c:v>89.08</c:v>
                </c:pt>
                <c:pt idx="9951">
                  <c:v>87.9</c:v>
                </c:pt>
                <c:pt idx="9952">
                  <c:v>86.53</c:v>
                </c:pt>
                <c:pt idx="9953">
                  <c:v>88.37</c:v>
                </c:pt>
                <c:pt idx="9954">
                  <c:v>90</c:v>
                </c:pt>
                <c:pt idx="9955">
                  <c:v>88.17</c:v>
                </c:pt>
                <c:pt idx="9956">
                  <c:v>92.61</c:v>
                </c:pt>
                <c:pt idx="9957">
                  <c:v>91.79</c:v>
                </c:pt>
                <c:pt idx="9958">
                  <c:v>88.91</c:v>
                </c:pt>
                <c:pt idx="9959">
                  <c:v>85.83</c:v>
                </c:pt>
                <c:pt idx="9960">
                  <c:v>86.47</c:v>
                </c:pt>
                <c:pt idx="9961">
                  <c:v>88.96</c:v>
                </c:pt>
                <c:pt idx="9962">
                  <c:v>85.87</c:v>
                </c:pt>
                <c:pt idx="9963">
                  <c:v>86.92</c:v>
                </c:pt>
                <c:pt idx="9964">
                  <c:v>85.59</c:v>
                </c:pt>
                <c:pt idx="9965">
                  <c:v>81.64</c:v>
                </c:pt>
                <c:pt idx="9966">
                  <c:v>80.08</c:v>
                </c:pt>
                <c:pt idx="9967">
                  <c:v>80.040000000000006</c:v>
                </c:pt>
                <c:pt idx="9968">
                  <c:v>80.95</c:v>
                </c:pt>
                <c:pt idx="9969">
                  <c:v>77.94</c:v>
                </c:pt>
                <c:pt idx="9970">
                  <c:v>78.08</c:v>
                </c:pt>
                <c:pt idx="9971">
                  <c:v>76.28</c:v>
                </c:pt>
                <c:pt idx="9972">
                  <c:v>77.239999999999995</c:v>
                </c:pt>
                <c:pt idx="9973">
                  <c:v>78.2</c:v>
                </c:pt>
                <c:pt idx="9974">
                  <c:v>80.55</c:v>
                </c:pt>
                <c:pt idx="9975">
                  <c:v>81.22</c:v>
                </c:pt>
                <c:pt idx="9976">
                  <c:v>79.98</c:v>
                </c:pt>
                <c:pt idx="9977">
                  <c:v>76.930000000000007</c:v>
                </c:pt>
                <c:pt idx="9978">
                  <c:v>74.25</c:v>
                </c:pt>
                <c:pt idx="9979">
                  <c:v>72.010000000000005</c:v>
                </c:pt>
                <c:pt idx="9980">
                  <c:v>71.459999999999994</c:v>
                </c:pt>
                <c:pt idx="9981">
                  <c:v>71.02</c:v>
                </c:pt>
                <c:pt idx="9982">
                  <c:v>73.17</c:v>
                </c:pt>
                <c:pt idx="9983">
                  <c:v>75.39</c:v>
                </c:pt>
                <c:pt idx="9984">
                  <c:v>77.28</c:v>
                </c:pt>
                <c:pt idx="9985">
                  <c:v>76.11</c:v>
                </c:pt>
                <c:pt idx="9986">
                  <c:v>74.290000000000006</c:v>
                </c:pt>
                <c:pt idx="9987">
                  <c:v>75.19</c:v>
                </c:pt>
                <c:pt idx="9988">
                  <c:v>76.23</c:v>
                </c:pt>
                <c:pt idx="9989">
                  <c:v>78.290000000000006</c:v>
                </c:pt>
                <c:pt idx="9990">
                  <c:v>77.489999999999995</c:v>
                </c:pt>
                <c:pt idx="9991">
                  <c:v>79.56</c:v>
                </c:pt>
                <c:pt idx="9992">
                  <c:v>79.53</c:v>
                </c:pt>
                <c:pt idx="9993">
                  <c:v>78.959999999999994</c:v>
                </c:pt>
                <c:pt idx="9994">
                  <c:v>78.400000000000006</c:v>
                </c:pt>
                <c:pt idx="9995">
                  <c:v>80.260000000000005</c:v>
                </c:pt>
                <c:pt idx="9996">
                  <c:v>76.930000000000007</c:v>
                </c:pt>
                <c:pt idx="9997">
                  <c:v>72.84</c:v>
                </c:pt>
                <c:pt idx="9998">
                  <c:v>73.67</c:v>
                </c:pt>
                <c:pt idx="9999">
                  <c:v>73.77</c:v>
                </c:pt>
                <c:pt idx="10000">
                  <c:v>74.63</c:v>
                </c:pt>
                <c:pt idx="10001">
                  <c:v>75.12</c:v>
                </c:pt>
                <c:pt idx="10002">
                  <c:v>77.41</c:v>
                </c:pt>
                <c:pt idx="10003">
                  <c:v>78.39</c:v>
                </c:pt>
                <c:pt idx="10004">
                  <c:v>79.86</c:v>
                </c:pt>
                <c:pt idx="10005">
                  <c:v>79.069999999999993</c:v>
                </c:pt>
                <c:pt idx="10006">
                  <c:v>80.180000000000007</c:v>
                </c:pt>
                <c:pt idx="10007">
                  <c:v>79.48</c:v>
                </c:pt>
                <c:pt idx="10008">
                  <c:v>80.33</c:v>
                </c:pt>
                <c:pt idx="10009">
                  <c:v>81.64</c:v>
                </c:pt>
                <c:pt idx="10010">
                  <c:v>81.62</c:v>
                </c:pt>
                <c:pt idx="10011">
                  <c:v>80.13</c:v>
                </c:pt>
                <c:pt idx="10012">
                  <c:v>80.150000000000006</c:v>
                </c:pt>
                <c:pt idx="10013">
                  <c:v>81.010000000000005</c:v>
                </c:pt>
                <c:pt idx="10014">
                  <c:v>79.680000000000007</c:v>
                </c:pt>
                <c:pt idx="10015">
                  <c:v>77.900000000000006</c:v>
                </c:pt>
                <c:pt idx="10016">
                  <c:v>78.87</c:v>
                </c:pt>
                <c:pt idx="10017">
                  <c:v>76.41</c:v>
                </c:pt>
                <c:pt idx="10018">
                  <c:v>75.88</c:v>
                </c:pt>
                <c:pt idx="10019">
                  <c:v>73.39</c:v>
                </c:pt>
                <c:pt idx="10020">
                  <c:v>74.11</c:v>
                </c:pt>
                <c:pt idx="10021">
                  <c:v>77.14</c:v>
                </c:pt>
                <c:pt idx="10022">
                  <c:v>78.47</c:v>
                </c:pt>
                <c:pt idx="10023">
                  <c:v>78.06</c:v>
                </c:pt>
                <c:pt idx="10024">
                  <c:v>79.72</c:v>
                </c:pt>
                <c:pt idx="10025">
                  <c:v>80.14</c:v>
                </c:pt>
                <c:pt idx="10026">
                  <c:v>79.06</c:v>
                </c:pt>
                <c:pt idx="10027">
                  <c:v>78.59</c:v>
                </c:pt>
                <c:pt idx="10028">
                  <c:v>78.489999999999995</c:v>
                </c:pt>
                <c:pt idx="10029">
                  <c:v>76.34</c:v>
                </c:pt>
                <c:pt idx="10030">
                  <c:v>77.48</c:v>
                </c:pt>
                <c:pt idx="10031">
                  <c:v>76.36</c:v>
                </c:pt>
                <c:pt idx="10032">
                  <c:v>73.95</c:v>
                </c:pt>
                <c:pt idx="10033">
                  <c:v>75.39</c:v>
                </c:pt>
                <c:pt idx="10034">
                  <c:v>76.319999999999993</c:v>
                </c:pt>
                <c:pt idx="10035">
                  <c:v>75.680000000000007</c:v>
                </c:pt>
                <c:pt idx="10036">
                  <c:v>77.05</c:v>
                </c:pt>
                <c:pt idx="10037">
                  <c:v>77.69</c:v>
                </c:pt>
                <c:pt idx="10038">
                  <c:v>78.16</c:v>
                </c:pt>
                <c:pt idx="10039">
                  <c:v>79.680000000000007</c:v>
                </c:pt>
                <c:pt idx="10040">
                  <c:v>80.459999999999994</c:v>
                </c:pt>
                <c:pt idx="10041">
                  <c:v>77.58</c:v>
                </c:pt>
                <c:pt idx="10042">
                  <c:v>76.66</c:v>
                </c:pt>
                <c:pt idx="10043">
                  <c:v>75.72</c:v>
                </c:pt>
                <c:pt idx="10044">
                  <c:v>76.680000000000007</c:v>
                </c:pt>
                <c:pt idx="10045">
                  <c:v>74.8</c:v>
                </c:pt>
                <c:pt idx="10046">
                  <c:v>71.33</c:v>
                </c:pt>
                <c:pt idx="10047">
                  <c:v>67.61</c:v>
                </c:pt>
                <c:pt idx="10048">
                  <c:v>68.349999999999994</c:v>
                </c:pt>
                <c:pt idx="10049">
                  <c:v>66.739999999999995</c:v>
                </c:pt>
                <c:pt idx="10050">
                  <c:v>67.64</c:v>
                </c:pt>
                <c:pt idx="10051">
                  <c:v>69.67</c:v>
                </c:pt>
                <c:pt idx="10052">
                  <c:v>70.900000000000006</c:v>
                </c:pt>
                <c:pt idx="10053">
                  <c:v>69.959999999999994</c:v>
                </c:pt>
                <c:pt idx="10054">
                  <c:v>69.260000000000005</c:v>
                </c:pt>
                <c:pt idx="10055">
                  <c:v>72.81</c:v>
                </c:pt>
                <c:pt idx="10056">
                  <c:v>73.2</c:v>
                </c:pt>
                <c:pt idx="10057">
                  <c:v>72.97</c:v>
                </c:pt>
                <c:pt idx="10058">
                  <c:v>74.37</c:v>
                </c:pt>
                <c:pt idx="10059">
                  <c:v>75.67</c:v>
                </c:pt>
                <c:pt idx="10060">
                  <c:v>80.42</c:v>
                </c:pt>
                <c:pt idx="10061">
                  <c:v>80.709999999999994</c:v>
                </c:pt>
                <c:pt idx="10062">
                  <c:v>80.61</c:v>
                </c:pt>
                <c:pt idx="10063">
                  <c:v>80.7</c:v>
                </c:pt>
                <c:pt idx="10064">
                  <c:v>79.739999999999995</c:v>
                </c:pt>
                <c:pt idx="10065">
                  <c:v>81.53</c:v>
                </c:pt>
                <c:pt idx="10066">
                  <c:v>83.26</c:v>
                </c:pt>
                <c:pt idx="10067">
                  <c:v>82.16</c:v>
                </c:pt>
                <c:pt idx="10068">
                  <c:v>82.52</c:v>
                </c:pt>
                <c:pt idx="10069">
                  <c:v>80.83</c:v>
                </c:pt>
                <c:pt idx="10070">
                  <c:v>80.86</c:v>
                </c:pt>
                <c:pt idx="10071">
                  <c:v>79.16</c:v>
                </c:pt>
                <c:pt idx="10072">
                  <c:v>77.37</c:v>
                </c:pt>
                <c:pt idx="10073">
                  <c:v>77.87</c:v>
                </c:pt>
                <c:pt idx="10074">
                  <c:v>78.760000000000005</c:v>
                </c:pt>
                <c:pt idx="10075">
                  <c:v>77.069999999999993</c:v>
                </c:pt>
                <c:pt idx="10076">
                  <c:v>74.3</c:v>
                </c:pt>
                <c:pt idx="10077">
                  <c:v>74.760000000000005</c:v>
                </c:pt>
                <c:pt idx="10078">
                  <c:v>76.78</c:v>
                </c:pt>
                <c:pt idx="10079">
                  <c:v>75.66</c:v>
                </c:pt>
                <c:pt idx="10080">
                  <c:v>71.66</c:v>
                </c:pt>
                <c:pt idx="10081">
                  <c:v>68.599999999999994</c:v>
                </c:pt>
                <c:pt idx="10082">
                  <c:v>68.56</c:v>
                </c:pt>
                <c:pt idx="10083">
                  <c:v>71.34</c:v>
                </c:pt>
                <c:pt idx="10084">
                  <c:v>73.16</c:v>
                </c:pt>
                <c:pt idx="10085">
                  <c:v>73.709999999999994</c:v>
                </c:pt>
                <c:pt idx="10086">
                  <c:v>72.56</c:v>
                </c:pt>
                <c:pt idx="10087">
                  <c:v>70.87</c:v>
                </c:pt>
                <c:pt idx="10088">
                  <c:v>70.040000000000006</c:v>
                </c:pt>
                <c:pt idx="10089">
                  <c:v>71.11</c:v>
                </c:pt>
                <c:pt idx="10090">
                  <c:v>70.86</c:v>
                </c:pt>
                <c:pt idx="10091">
                  <c:v>72.83</c:v>
                </c:pt>
                <c:pt idx="10092">
                  <c:v>71.86</c:v>
                </c:pt>
                <c:pt idx="10093">
                  <c:v>71.55</c:v>
                </c:pt>
                <c:pt idx="10094">
                  <c:v>72.05</c:v>
                </c:pt>
                <c:pt idx="10095">
                  <c:v>72.91</c:v>
                </c:pt>
                <c:pt idx="10096">
                  <c:v>74.34</c:v>
                </c:pt>
                <c:pt idx="10097">
                  <c:v>71.83</c:v>
                </c:pt>
                <c:pt idx="10098">
                  <c:v>72.67</c:v>
                </c:pt>
                <c:pt idx="10099">
                  <c:v>72.959999999999994</c:v>
                </c:pt>
                <c:pt idx="10100">
                  <c:v>69.459999999999994</c:v>
                </c:pt>
                <c:pt idx="10101">
                  <c:v>68.09</c:v>
                </c:pt>
                <c:pt idx="10102">
                  <c:v>70.099999999999994</c:v>
                </c:pt>
                <c:pt idx="10103">
                  <c:v>71.739999999999995</c:v>
                </c:pt>
                <c:pt idx="10104">
                  <c:v>72.150000000000006</c:v>
                </c:pt>
                <c:pt idx="10105">
                  <c:v>71.739999999999995</c:v>
                </c:pt>
                <c:pt idx="10106">
                  <c:v>72.53</c:v>
                </c:pt>
                <c:pt idx="10107">
                  <c:v>71.290000000000006</c:v>
                </c:pt>
                <c:pt idx="10108">
                  <c:v>70.17</c:v>
                </c:pt>
                <c:pt idx="10109">
                  <c:v>67.12</c:v>
                </c:pt>
                <c:pt idx="10110">
                  <c:v>69.42</c:v>
                </c:pt>
                <c:pt idx="10111">
                  <c:v>68.27</c:v>
                </c:pt>
                <c:pt idx="10112">
                  <c:v>70.62</c:v>
                </c:pt>
                <c:pt idx="10113">
                  <c:v>71.78</c:v>
                </c:pt>
                <c:pt idx="10114">
                  <c:v>71.31</c:v>
                </c:pt>
                <c:pt idx="10115">
                  <c:v>71.19</c:v>
                </c:pt>
                <c:pt idx="10116">
                  <c:v>72.53</c:v>
                </c:pt>
                <c:pt idx="10117">
                  <c:v>69.510000000000005</c:v>
                </c:pt>
                <c:pt idx="10118">
                  <c:v>69.16</c:v>
                </c:pt>
                <c:pt idx="10119">
                  <c:v>69.37</c:v>
                </c:pt>
                <c:pt idx="10120">
                  <c:v>67.7</c:v>
                </c:pt>
                <c:pt idx="10121">
                  <c:v>69.56</c:v>
                </c:pt>
                <c:pt idx="10122">
                  <c:v>69.86</c:v>
                </c:pt>
                <c:pt idx="10123">
                  <c:v>70.64</c:v>
                </c:pt>
                <c:pt idx="10124">
                  <c:v>69.790000000000006</c:v>
                </c:pt>
                <c:pt idx="10125">
                  <c:v>71.319999999999993</c:v>
                </c:pt>
                <c:pt idx="10126">
                  <c:v>71.790000000000006</c:v>
                </c:pt>
                <c:pt idx="10127">
                  <c:v>71.8</c:v>
                </c:pt>
                <c:pt idx="10128">
                  <c:v>73.86</c:v>
                </c:pt>
                <c:pt idx="10129">
                  <c:v>72.989999999999995</c:v>
                </c:pt>
                <c:pt idx="10130">
                  <c:v>74.83</c:v>
                </c:pt>
                <c:pt idx="10131">
                  <c:v>75.75</c:v>
                </c:pt>
                <c:pt idx="10132">
                  <c:v>76.89</c:v>
                </c:pt>
                <c:pt idx="10133">
                  <c:v>75.42</c:v>
                </c:pt>
                <c:pt idx="10134">
                  <c:v>74.150000000000006</c:v>
                </c:pt>
                <c:pt idx="10135">
                  <c:v>75.75</c:v>
                </c:pt>
                <c:pt idx="10136">
                  <c:v>75.349999999999994</c:v>
                </c:pt>
                <c:pt idx="10137">
                  <c:v>75.650000000000006</c:v>
                </c:pt>
                <c:pt idx="10138">
                  <c:v>77.069999999999993</c:v>
                </c:pt>
                <c:pt idx="10139">
                  <c:v>78.739999999999995</c:v>
                </c:pt>
                <c:pt idx="10140">
                  <c:v>79.63</c:v>
                </c:pt>
                <c:pt idx="10141">
                  <c:v>78.78</c:v>
                </c:pt>
                <c:pt idx="10142">
                  <c:v>80.09</c:v>
                </c:pt>
                <c:pt idx="10143">
                  <c:v>80.58</c:v>
                </c:pt>
                <c:pt idx="10144">
                  <c:v>81.8</c:v>
                </c:pt>
                <c:pt idx="10145">
                  <c:v>81.37</c:v>
                </c:pt>
                <c:pt idx="10146">
                  <c:v>79.489999999999995</c:v>
                </c:pt>
                <c:pt idx="10147">
                  <c:v>81.55</c:v>
                </c:pt>
                <c:pt idx="10148">
                  <c:v>82.82</c:v>
                </c:pt>
                <c:pt idx="10149">
                  <c:v>81.94</c:v>
                </c:pt>
                <c:pt idx="10150">
                  <c:v>82.92</c:v>
                </c:pt>
                <c:pt idx="10151">
                  <c:v>84.4</c:v>
                </c:pt>
                <c:pt idx="10152">
                  <c:v>82.82</c:v>
                </c:pt>
                <c:pt idx="10153">
                  <c:v>83.19</c:v>
                </c:pt>
                <c:pt idx="10154">
                  <c:v>82.51</c:v>
                </c:pt>
                <c:pt idx="10155">
                  <c:v>80.989999999999995</c:v>
                </c:pt>
                <c:pt idx="10156">
                  <c:v>79.38</c:v>
                </c:pt>
                <c:pt idx="10157">
                  <c:v>80.39</c:v>
                </c:pt>
                <c:pt idx="10158">
                  <c:v>81.25</c:v>
                </c:pt>
                <c:pt idx="10159">
                  <c:v>80.72</c:v>
                </c:pt>
                <c:pt idx="10160">
                  <c:v>79.64</c:v>
                </c:pt>
                <c:pt idx="10161">
                  <c:v>78.89</c:v>
                </c:pt>
                <c:pt idx="10162">
                  <c:v>79.05</c:v>
                </c:pt>
                <c:pt idx="10163">
                  <c:v>79.83</c:v>
                </c:pt>
                <c:pt idx="10164">
                  <c:v>80.099999999999994</c:v>
                </c:pt>
                <c:pt idx="10165">
                  <c:v>81.16</c:v>
                </c:pt>
                <c:pt idx="10166">
                  <c:v>81.63</c:v>
                </c:pt>
                <c:pt idx="10167">
                  <c:v>83.63</c:v>
                </c:pt>
                <c:pt idx="10168">
                  <c:v>85.55</c:v>
                </c:pt>
                <c:pt idx="10169">
                  <c:v>85.93</c:v>
                </c:pt>
                <c:pt idx="10170">
                  <c:v>86.69</c:v>
                </c:pt>
                <c:pt idx="10171">
                  <c:v>87.54</c:v>
                </c:pt>
                <c:pt idx="10172">
                  <c:v>86.87</c:v>
                </c:pt>
                <c:pt idx="10173">
                  <c:v>87.51</c:v>
                </c:pt>
                <c:pt idx="10174">
                  <c:v>87.29</c:v>
                </c:pt>
                <c:pt idx="10175">
                  <c:v>88.84</c:v>
                </c:pt>
                <c:pt idx="10176">
                  <c:v>88.52</c:v>
                </c:pt>
                <c:pt idx="10177">
                  <c:v>90.16</c:v>
                </c:pt>
                <c:pt idx="10178">
                  <c:v>90.77</c:v>
                </c:pt>
                <c:pt idx="10179">
                  <c:v>91.48</c:v>
                </c:pt>
                <c:pt idx="10180">
                  <c:v>91.2</c:v>
                </c:pt>
                <c:pt idx="10181">
                  <c:v>89.66</c:v>
                </c:pt>
                <c:pt idx="10182">
                  <c:v>89.63</c:v>
                </c:pt>
                <c:pt idx="10183">
                  <c:v>90.03</c:v>
                </c:pt>
                <c:pt idx="10184">
                  <c:v>89.68</c:v>
                </c:pt>
                <c:pt idx="10185">
                  <c:v>90.39</c:v>
                </c:pt>
                <c:pt idx="10186">
                  <c:v>93.68</c:v>
                </c:pt>
                <c:pt idx="10187">
                  <c:v>91.71</c:v>
                </c:pt>
                <c:pt idx="10188">
                  <c:v>90.79</c:v>
                </c:pt>
                <c:pt idx="10189">
                  <c:v>88.82</c:v>
                </c:pt>
                <c:pt idx="10190">
                  <c:v>89.23</c:v>
                </c:pt>
                <c:pt idx="10191">
                  <c:v>84.22</c:v>
                </c:pt>
                <c:pt idx="10192">
                  <c:v>82.31</c:v>
                </c:pt>
                <c:pt idx="10193">
                  <c:v>82.79</c:v>
                </c:pt>
                <c:pt idx="10194">
                  <c:v>86.38</c:v>
                </c:pt>
                <c:pt idx="10195">
                  <c:v>85.97</c:v>
                </c:pt>
                <c:pt idx="10196">
                  <c:v>83.49</c:v>
                </c:pt>
                <c:pt idx="10197">
                  <c:v>82.91</c:v>
                </c:pt>
                <c:pt idx="10198">
                  <c:v>87.69</c:v>
                </c:pt>
                <c:pt idx="10199">
                  <c:v>86.66</c:v>
                </c:pt>
                <c:pt idx="10200">
                  <c:v>86.66</c:v>
                </c:pt>
                <c:pt idx="10201">
                  <c:v>88.32</c:v>
                </c:pt>
                <c:pt idx="10202">
                  <c:v>89.37</c:v>
                </c:pt>
                <c:pt idx="10203">
                  <c:v>88.08</c:v>
                </c:pt>
                <c:pt idx="10204">
                  <c:v>85.49</c:v>
                </c:pt>
                <c:pt idx="10205">
                  <c:v>83.74</c:v>
                </c:pt>
                <c:pt idx="10206">
                  <c:v>85.39</c:v>
                </c:pt>
              </c:numCache>
            </c:numRef>
          </c:val>
          <c:smooth val="0"/>
          <c:extLst>
            <c:ext xmlns:c16="http://schemas.microsoft.com/office/drawing/2014/chart" uri="{C3380CC4-5D6E-409C-BE32-E72D297353CC}">
              <c16:uniqueId val="{00000000-0ADC-4734-AFA1-9CF130B179DC}"/>
            </c:ext>
          </c:extLst>
        </c:ser>
        <c:dLbls>
          <c:showLegendKey val="0"/>
          <c:showVal val="0"/>
          <c:showCatName val="0"/>
          <c:showSerName val="0"/>
          <c:showPercent val="0"/>
          <c:showBubbleSize val="0"/>
        </c:dLbls>
        <c:smooth val="0"/>
        <c:axId val="533105616"/>
        <c:axId val="534214832"/>
      </c:lineChart>
      <c:dateAx>
        <c:axId val="53310561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4214832"/>
        <c:crossesAt val="-50"/>
        <c:auto val="1"/>
        <c:lblOffset val="100"/>
        <c:baseTimeUnit val="days"/>
      </c:dateAx>
      <c:valAx>
        <c:axId val="534214832"/>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310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OXY </a:t>
            </a:r>
            <a:r>
              <a:rPr lang="zh-CN" altLang="en-US"/>
              <a:t>盈利能力</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Sheet3!$B$1</c:f>
              <c:strCache>
                <c:ptCount val="1"/>
                <c:pt idx="0">
                  <c:v>毛利率</c:v>
                </c:pt>
              </c:strCache>
            </c:strRef>
          </c:tx>
          <c:spPr>
            <a:ln w="28575" cap="rnd">
              <a:solidFill>
                <a:schemeClr val="accent1"/>
              </a:solidFill>
              <a:round/>
            </a:ln>
            <a:effectLst/>
          </c:spPr>
          <c:marker>
            <c:symbol val="none"/>
          </c:marker>
          <c:cat>
            <c:numRef>
              <c:f>Sheet3!$A$2:$A$12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Sheet3!$B$2:$B$12</c:f>
              <c:numCache>
                <c:formatCode>General</c:formatCode>
                <c:ptCount val="11"/>
                <c:pt idx="0">
                  <c:v>0.47213248824371296</c:v>
                </c:pt>
                <c:pt idx="1">
                  <c:v>0.42709196354598178</c:v>
                </c:pt>
                <c:pt idx="2">
                  <c:v>0.17083333333333334</c:v>
                </c:pt>
                <c:pt idx="3">
                  <c:v>6.2735381565906842E-2</c:v>
                </c:pt>
                <c:pt idx="4">
                  <c:v>0.23281100095938601</c:v>
                </c:pt>
                <c:pt idx="5">
                  <c:v>0.40838195691202872</c:v>
                </c:pt>
                <c:pt idx="6">
                  <c:v>0.41068013534055803</c:v>
                </c:pt>
                <c:pt idx="7">
                  <c:v>0.23802571733393227</c:v>
                </c:pt>
                <c:pt idx="8">
                  <c:v>0.44602404068423485</c:v>
                </c:pt>
                <c:pt idx="9">
                  <c:v>0.61164492001965387</c:v>
                </c:pt>
                <c:pt idx="10">
                  <c:v>0.48467006534070511</c:v>
                </c:pt>
              </c:numCache>
            </c:numRef>
          </c:val>
          <c:smooth val="0"/>
          <c:extLst>
            <c:ext xmlns:c16="http://schemas.microsoft.com/office/drawing/2014/chart" uri="{C3380CC4-5D6E-409C-BE32-E72D297353CC}">
              <c16:uniqueId val="{00000000-2254-4416-ADB0-09563D303834}"/>
            </c:ext>
          </c:extLst>
        </c:ser>
        <c:ser>
          <c:idx val="1"/>
          <c:order val="1"/>
          <c:tx>
            <c:strRef>
              <c:f>Sheet3!$C$1</c:f>
              <c:strCache>
                <c:ptCount val="1"/>
                <c:pt idx="0">
                  <c:v>净利率</c:v>
                </c:pt>
              </c:strCache>
            </c:strRef>
          </c:tx>
          <c:spPr>
            <a:ln w="28575" cap="rnd">
              <a:solidFill>
                <a:schemeClr val="accent2"/>
              </a:solidFill>
              <a:round/>
            </a:ln>
            <a:effectLst/>
          </c:spPr>
          <c:marker>
            <c:symbol val="none"/>
          </c:marker>
          <c:cat>
            <c:numRef>
              <c:f>Sheet3!$A$2:$A$12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Sheet3!$C$2:$C$12</c:f>
              <c:numCache>
                <c:formatCode>General</c:formatCode>
                <c:ptCount val="11"/>
                <c:pt idx="0">
                  <c:v>0.24215906767532203</c:v>
                </c:pt>
                <c:pt idx="1">
                  <c:v>-7.4565037282518639E-3</c:v>
                </c:pt>
                <c:pt idx="2">
                  <c:v>-0.65272435897435899</c:v>
                </c:pt>
                <c:pt idx="3">
                  <c:v>-9.9306243805748262E-2</c:v>
                </c:pt>
                <c:pt idx="4">
                  <c:v>0.10481291973137193</c:v>
                </c:pt>
                <c:pt idx="5">
                  <c:v>0.23176615798922801</c:v>
                </c:pt>
                <c:pt idx="6">
                  <c:v>-3.1971755013975381E-2</c:v>
                </c:pt>
                <c:pt idx="7">
                  <c:v>-0.75989668145319778</c:v>
                </c:pt>
                <c:pt idx="8">
                  <c:v>0.10748959778085991</c:v>
                </c:pt>
                <c:pt idx="9">
                  <c:v>0.36315990609816018</c:v>
                </c:pt>
                <c:pt idx="10">
                  <c:v>0.15243771092123215</c:v>
                </c:pt>
              </c:numCache>
            </c:numRef>
          </c:val>
          <c:smooth val="0"/>
          <c:extLst>
            <c:ext xmlns:c16="http://schemas.microsoft.com/office/drawing/2014/chart" uri="{C3380CC4-5D6E-409C-BE32-E72D297353CC}">
              <c16:uniqueId val="{00000001-2254-4416-ADB0-09563D303834}"/>
            </c:ext>
          </c:extLst>
        </c:ser>
        <c:ser>
          <c:idx val="2"/>
          <c:order val="2"/>
          <c:tx>
            <c:strRef>
              <c:f>Sheet3!$D$1</c:f>
              <c:strCache>
                <c:ptCount val="1"/>
                <c:pt idx="0">
                  <c:v>ROIC</c:v>
                </c:pt>
              </c:strCache>
            </c:strRef>
          </c:tx>
          <c:spPr>
            <a:ln w="28575" cap="rnd">
              <a:solidFill>
                <a:schemeClr val="accent3"/>
              </a:solidFill>
              <a:round/>
            </a:ln>
            <a:effectLst/>
          </c:spPr>
          <c:marker>
            <c:symbol val="none"/>
          </c:marker>
          <c:cat>
            <c:numRef>
              <c:f>Sheet3!$A$2:$A$12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Sheet3!$D$2:$D$11</c:f>
              <c:numCache>
                <c:formatCode>General</c:formatCode>
                <c:ptCount val="10"/>
                <c:pt idx="0">
                  <c:v>0.12976419828949182</c:v>
                </c:pt>
                <c:pt idx="1">
                  <c:v>-4.9625449883176813E-3</c:v>
                </c:pt>
                <c:pt idx="2">
                  <c:v>-0.28646954606735231</c:v>
                </c:pt>
                <c:pt idx="3">
                  <c:v>-2.9267452870792802E-2</c:v>
                </c:pt>
                <c:pt idx="4">
                  <c:v>5.6605502185692214E-2</c:v>
                </c:pt>
                <c:pt idx="5">
                  <c:v>0.16177432186890672</c:v>
                </c:pt>
                <c:pt idx="6">
                  <c:v>5.358581548993574E-3</c:v>
                </c:pt>
                <c:pt idx="7">
                  <c:v>-0.24477410195110608</c:v>
                </c:pt>
                <c:pt idx="8">
                  <c:v>9.4680383332678017E-2</c:v>
                </c:pt>
                <c:pt idx="9">
                  <c:v>0.30501575731921676</c:v>
                </c:pt>
              </c:numCache>
            </c:numRef>
          </c:val>
          <c:smooth val="0"/>
          <c:extLst>
            <c:ext xmlns:c16="http://schemas.microsoft.com/office/drawing/2014/chart" uri="{C3380CC4-5D6E-409C-BE32-E72D297353CC}">
              <c16:uniqueId val="{00000002-2254-4416-ADB0-09563D303834}"/>
            </c:ext>
          </c:extLst>
        </c:ser>
        <c:dLbls>
          <c:showLegendKey val="0"/>
          <c:showVal val="0"/>
          <c:showCatName val="0"/>
          <c:showSerName val="0"/>
          <c:showPercent val="0"/>
          <c:showBubbleSize val="0"/>
        </c:dLbls>
        <c:smooth val="0"/>
        <c:axId val="735485872"/>
        <c:axId val="760059744"/>
      </c:lineChart>
      <c:catAx>
        <c:axId val="73548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0059744"/>
        <c:crossesAt val="-1"/>
        <c:auto val="1"/>
        <c:lblAlgn val="ctr"/>
        <c:lblOffset val="100"/>
        <c:noMultiLvlLbl val="0"/>
      </c:catAx>
      <c:valAx>
        <c:axId val="760059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3548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Sheet3!$E$1</c:f>
              <c:strCache>
                <c:ptCount val="1"/>
                <c:pt idx="0">
                  <c:v>自由现金流/净利润</c:v>
                </c:pt>
              </c:strCache>
            </c:strRef>
          </c:tx>
          <c:spPr>
            <a:ln w="28575" cap="rnd">
              <a:solidFill>
                <a:schemeClr val="accent1"/>
              </a:solidFill>
              <a:round/>
            </a:ln>
            <a:effectLst/>
          </c:spPr>
          <c:marker>
            <c:symbol val="none"/>
          </c:marker>
          <c:cat>
            <c:numRef>
              <c:f>Sheet3!$A$2:$A$12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Sheet3!$E$2:$E$12</c:f>
              <c:numCache>
                <c:formatCode>General</c:formatCode>
                <c:ptCount val="11"/>
                <c:pt idx="0">
                  <c:v>0.65898695578519395</c:v>
                </c:pt>
                <c:pt idx="1">
                  <c:v>3.470779220779221</c:v>
                </c:pt>
                <c:pt idx="2">
                  <c:v>0.24536977902669563</c:v>
                </c:pt>
                <c:pt idx="3">
                  <c:v>-1.1602787456445993</c:v>
                </c:pt>
                <c:pt idx="4">
                  <c:v>1.0655987795575896</c:v>
                </c:pt>
                <c:pt idx="5">
                  <c:v>0.65214233841684821</c:v>
                </c:pt>
                <c:pt idx="6">
                  <c:v>-1.5292353823088456</c:v>
                </c:pt>
                <c:pt idx="7">
                  <c:v>-9.5745398152518368E-2</c:v>
                </c:pt>
                <c:pt idx="8">
                  <c:v>3.2575366063738156</c:v>
                </c:pt>
                <c:pt idx="9">
                  <c:v>0.92551112447384243</c:v>
                </c:pt>
                <c:pt idx="10">
                  <c:v>1.334432406971267</c:v>
                </c:pt>
              </c:numCache>
            </c:numRef>
          </c:val>
          <c:smooth val="0"/>
          <c:extLst>
            <c:ext xmlns:c16="http://schemas.microsoft.com/office/drawing/2014/chart" uri="{C3380CC4-5D6E-409C-BE32-E72D297353CC}">
              <c16:uniqueId val="{00000000-8D5B-47AD-94D0-F9B72ED7B710}"/>
            </c:ext>
          </c:extLst>
        </c:ser>
        <c:dLbls>
          <c:showLegendKey val="0"/>
          <c:showVal val="0"/>
          <c:showCatName val="0"/>
          <c:showSerName val="0"/>
          <c:showPercent val="0"/>
          <c:showBubbleSize val="0"/>
        </c:dLbls>
        <c:smooth val="0"/>
        <c:axId val="735482272"/>
        <c:axId val="389401776"/>
      </c:lineChart>
      <c:catAx>
        <c:axId val="73548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89401776"/>
        <c:crossesAt val="-2"/>
        <c:auto val="1"/>
        <c:lblAlgn val="ctr"/>
        <c:lblOffset val="100"/>
        <c:noMultiLvlLbl val="0"/>
      </c:catAx>
      <c:valAx>
        <c:axId val="38940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3548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'FRED Graph'!$E$23</c:f>
              <c:strCache>
                <c:ptCount val="1"/>
                <c:pt idx="0">
                  <c:v>Inflation-adjusted WTI</c:v>
                </c:pt>
              </c:strCache>
            </c:strRef>
          </c:tx>
          <c:spPr>
            <a:ln w="28575" cap="rnd">
              <a:solidFill>
                <a:schemeClr val="accent1"/>
              </a:solidFill>
              <a:round/>
            </a:ln>
            <a:effectLst/>
          </c:spPr>
          <c:marker>
            <c:symbol val="none"/>
          </c:marker>
          <c:cat>
            <c:numRef>
              <c:f>'FRED Graph'!$A$24:$A$944</c:f>
              <c:numCache>
                <c:formatCode>yyyy\-mm\-dd</c:formatCode>
                <c:ptCount val="921"/>
                <c:pt idx="0">
                  <c:v>17168</c:v>
                </c:pt>
                <c:pt idx="1">
                  <c:v>17199</c:v>
                </c:pt>
                <c:pt idx="2">
                  <c:v>17227</c:v>
                </c:pt>
                <c:pt idx="3">
                  <c:v>17258</c:v>
                </c:pt>
                <c:pt idx="4">
                  <c:v>17288</c:v>
                </c:pt>
                <c:pt idx="5">
                  <c:v>17319</c:v>
                </c:pt>
                <c:pt idx="6">
                  <c:v>17349</c:v>
                </c:pt>
                <c:pt idx="7">
                  <c:v>17380</c:v>
                </c:pt>
                <c:pt idx="8">
                  <c:v>17411</c:v>
                </c:pt>
                <c:pt idx="9">
                  <c:v>17441</c:v>
                </c:pt>
                <c:pt idx="10">
                  <c:v>17472</c:v>
                </c:pt>
                <c:pt idx="11">
                  <c:v>17502</c:v>
                </c:pt>
                <c:pt idx="12">
                  <c:v>17533</c:v>
                </c:pt>
                <c:pt idx="13">
                  <c:v>17564</c:v>
                </c:pt>
                <c:pt idx="14">
                  <c:v>17593</c:v>
                </c:pt>
                <c:pt idx="15">
                  <c:v>17624</c:v>
                </c:pt>
                <c:pt idx="16">
                  <c:v>17654</c:v>
                </c:pt>
                <c:pt idx="17">
                  <c:v>17685</c:v>
                </c:pt>
                <c:pt idx="18">
                  <c:v>17715</c:v>
                </c:pt>
                <c:pt idx="19">
                  <c:v>17746</c:v>
                </c:pt>
                <c:pt idx="20">
                  <c:v>17777</c:v>
                </c:pt>
                <c:pt idx="21">
                  <c:v>17807</c:v>
                </c:pt>
                <c:pt idx="22">
                  <c:v>17838</c:v>
                </c:pt>
                <c:pt idx="23">
                  <c:v>17868</c:v>
                </c:pt>
                <c:pt idx="24">
                  <c:v>17899</c:v>
                </c:pt>
                <c:pt idx="25">
                  <c:v>17930</c:v>
                </c:pt>
                <c:pt idx="26">
                  <c:v>17958</c:v>
                </c:pt>
                <c:pt idx="27">
                  <c:v>17989</c:v>
                </c:pt>
                <c:pt idx="28">
                  <c:v>18019</c:v>
                </c:pt>
                <c:pt idx="29">
                  <c:v>18050</c:v>
                </c:pt>
                <c:pt idx="30">
                  <c:v>18080</c:v>
                </c:pt>
                <c:pt idx="31">
                  <c:v>18111</c:v>
                </c:pt>
                <c:pt idx="32">
                  <c:v>18142</c:v>
                </c:pt>
                <c:pt idx="33">
                  <c:v>18172</c:v>
                </c:pt>
                <c:pt idx="34">
                  <c:v>18203</c:v>
                </c:pt>
                <c:pt idx="35">
                  <c:v>18233</c:v>
                </c:pt>
                <c:pt idx="36">
                  <c:v>18264</c:v>
                </c:pt>
                <c:pt idx="37">
                  <c:v>18295</c:v>
                </c:pt>
                <c:pt idx="38">
                  <c:v>18323</c:v>
                </c:pt>
                <c:pt idx="39">
                  <c:v>18354</c:v>
                </c:pt>
                <c:pt idx="40">
                  <c:v>18384</c:v>
                </c:pt>
                <c:pt idx="41">
                  <c:v>18415</c:v>
                </c:pt>
                <c:pt idx="42">
                  <c:v>18445</c:v>
                </c:pt>
                <c:pt idx="43">
                  <c:v>18476</c:v>
                </c:pt>
                <c:pt idx="44">
                  <c:v>18507</c:v>
                </c:pt>
                <c:pt idx="45">
                  <c:v>18537</c:v>
                </c:pt>
                <c:pt idx="46">
                  <c:v>18568</c:v>
                </c:pt>
                <c:pt idx="47">
                  <c:v>18598</c:v>
                </c:pt>
                <c:pt idx="48">
                  <c:v>18629</c:v>
                </c:pt>
                <c:pt idx="49">
                  <c:v>18660</c:v>
                </c:pt>
                <c:pt idx="50">
                  <c:v>18688</c:v>
                </c:pt>
                <c:pt idx="51">
                  <c:v>18719</c:v>
                </c:pt>
                <c:pt idx="52">
                  <c:v>18749</c:v>
                </c:pt>
                <c:pt idx="53">
                  <c:v>18780</c:v>
                </c:pt>
                <c:pt idx="54">
                  <c:v>18810</c:v>
                </c:pt>
                <c:pt idx="55">
                  <c:v>18841</c:v>
                </c:pt>
                <c:pt idx="56">
                  <c:v>18872</c:v>
                </c:pt>
                <c:pt idx="57">
                  <c:v>18902</c:v>
                </c:pt>
                <c:pt idx="58">
                  <c:v>18933</c:v>
                </c:pt>
                <c:pt idx="59">
                  <c:v>18963</c:v>
                </c:pt>
                <c:pt idx="60">
                  <c:v>18994</c:v>
                </c:pt>
                <c:pt idx="61">
                  <c:v>19025</c:v>
                </c:pt>
                <c:pt idx="62">
                  <c:v>19054</c:v>
                </c:pt>
                <c:pt idx="63">
                  <c:v>19085</c:v>
                </c:pt>
                <c:pt idx="64">
                  <c:v>19115</c:v>
                </c:pt>
                <c:pt idx="65">
                  <c:v>19146</c:v>
                </c:pt>
                <c:pt idx="66">
                  <c:v>19176</c:v>
                </c:pt>
                <c:pt idx="67">
                  <c:v>19207</c:v>
                </c:pt>
                <c:pt idx="68">
                  <c:v>19238</c:v>
                </c:pt>
                <c:pt idx="69">
                  <c:v>19268</c:v>
                </c:pt>
                <c:pt idx="70">
                  <c:v>19299</c:v>
                </c:pt>
                <c:pt idx="71">
                  <c:v>19329</c:v>
                </c:pt>
                <c:pt idx="72">
                  <c:v>19360</c:v>
                </c:pt>
                <c:pt idx="73">
                  <c:v>19391</c:v>
                </c:pt>
                <c:pt idx="74">
                  <c:v>19419</c:v>
                </c:pt>
                <c:pt idx="75">
                  <c:v>19450</c:v>
                </c:pt>
                <c:pt idx="76">
                  <c:v>19480</c:v>
                </c:pt>
                <c:pt idx="77">
                  <c:v>19511</c:v>
                </c:pt>
                <c:pt idx="78">
                  <c:v>19541</c:v>
                </c:pt>
                <c:pt idx="79">
                  <c:v>19572</c:v>
                </c:pt>
                <c:pt idx="80">
                  <c:v>19603</c:v>
                </c:pt>
                <c:pt idx="81">
                  <c:v>19633</c:v>
                </c:pt>
                <c:pt idx="82">
                  <c:v>19664</c:v>
                </c:pt>
                <c:pt idx="83">
                  <c:v>19694</c:v>
                </c:pt>
                <c:pt idx="84">
                  <c:v>19725</c:v>
                </c:pt>
                <c:pt idx="85">
                  <c:v>19756</c:v>
                </c:pt>
                <c:pt idx="86">
                  <c:v>19784</c:v>
                </c:pt>
                <c:pt idx="87">
                  <c:v>19815</c:v>
                </c:pt>
                <c:pt idx="88">
                  <c:v>19845</c:v>
                </c:pt>
                <c:pt idx="89">
                  <c:v>19876</c:v>
                </c:pt>
                <c:pt idx="90">
                  <c:v>19906</c:v>
                </c:pt>
                <c:pt idx="91">
                  <c:v>19937</c:v>
                </c:pt>
                <c:pt idx="92">
                  <c:v>19968</c:v>
                </c:pt>
                <c:pt idx="93">
                  <c:v>19998</c:v>
                </c:pt>
                <c:pt idx="94">
                  <c:v>20029</c:v>
                </c:pt>
                <c:pt idx="95">
                  <c:v>20059</c:v>
                </c:pt>
                <c:pt idx="96">
                  <c:v>20090</c:v>
                </c:pt>
                <c:pt idx="97">
                  <c:v>20121</c:v>
                </c:pt>
                <c:pt idx="98">
                  <c:v>20149</c:v>
                </c:pt>
                <c:pt idx="99">
                  <c:v>20180</c:v>
                </c:pt>
                <c:pt idx="100">
                  <c:v>20210</c:v>
                </c:pt>
                <c:pt idx="101">
                  <c:v>20241</c:v>
                </c:pt>
                <c:pt idx="102">
                  <c:v>20271</c:v>
                </c:pt>
                <c:pt idx="103">
                  <c:v>20302</c:v>
                </c:pt>
                <c:pt idx="104">
                  <c:v>20333</c:v>
                </c:pt>
                <c:pt idx="105">
                  <c:v>20363</c:v>
                </c:pt>
                <c:pt idx="106">
                  <c:v>20394</c:v>
                </c:pt>
                <c:pt idx="107">
                  <c:v>20424</c:v>
                </c:pt>
                <c:pt idx="108">
                  <c:v>20455</c:v>
                </c:pt>
                <c:pt idx="109">
                  <c:v>20486</c:v>
                </c:pt>
                <c:pt idx="110">
                  <c:v>20515</c:v>
                </c:pt>
                <c:pt idx="111">
                  <c:v>20546</c:v>
                </c:pt>
                <c:pt idx="112">
                  <c:v>20576</c:v>
                </c:pt>
                <c:pt idx="113">
                  <c:v>20607</c:v>
                </c:pt>
                <c:pt idx="114">
                  <c:v>20637</c:v>
                </c:pt>
                <c:pt idx="115">
                  <c:v>20668</c:v>
                </c:pt>
                <c:pt idx="116">
                  <c:v>20699</c:v>
                </c:pt>
                <c:pt idx="117">
                  <c:v>20729</c:v>
                </c:pt>
                <c:pt idx="118">
                  <c:v>20760</c:v>
                </c:pt>
                <c:pt idx="119">
                  <c:v>20790</c:v>
                </c:pt>
                <c:pt idx="120">
                  <c:v>20821</c:v>
                </c:pt>
                <c:pt idx="121">
                  <c:v>20852</c:v>
                </c:pt>
                <c:pt idx="122">
                  <c:v>20880</c:v>
                </c:pt>
                <c:pt idx="123">
                  <c:v>20911</c:v>
                </c:pt>
                <c:pt idx="124">
                  <c:v>20941</c:v>
                </c:pt>
                <c:pt idx="125">
                  <c:v>20972</c:v>
                </c:pt>
                <c:pt idx="126">
                  <c:v>21002</c:v>
                </c:pt>
                <c:pt idx="127">
                  <c:v>21033</c:v>
                </c:pt>
                <c:pt idx="128">
                  <c:v>21064</c:v>
                </c:pt>
                <c:pt idx="129">
                  <c:v>21094</c:v>
                </c:pt>
                <c:pt idx="130">
                  <c:v>21125</c:v>
                </c:pt>
                <c:pt idx="131">
                  <c:v>21155</c:v>
                </c:pt>
                <c:pt idx="132">
                  <c:v>21186</c:v>
                </c:pt>
                <c:pt idx="133">
                  <c:v>21217</c:v>
                </c:pt>
                <c:pt idx="134">
                  <c:v>21245</c:v>
                </c:pt>
                <c:pt idx="135">
                  <c:v>21276</c:v>
                </c:pt>
                <c:pt idx="136">
                  <c:v>21306</c:v>
                </c:pt>
                <c:pt idx="137">
                  <c:v>21337</c:v>
                </c:pt>
                <c:pt idx="138">
                  <c:v>21367</c:v>
                </c:pt>
                <c:pt idx="139">
                  <c:v>21398</c:v>
                </c:pt>
                <c:pt idx="140">
                  <c:v>21429</c:v>
                </c:pt>
                <c:pt idx="141">
                  <c:v>21459</c:v>
                </c:pt>
                <c:pt idx="142">
                  <c:v>21490</c:v>
                </c:pt>
                <c:pt idx="143">
                  <c:v>21520</c:v>
                </c:pt>
                <c:pt idx="144">
                  <c:v>21551</c:v>
                </c:pt>
                <c:pt idx="145">
                  <c:v>21582</c:v>
                </c:pt>
                <c:pt idx="146">
                  <c:v>21610</c:v>
                </c:pt>
                <c:pt idx="147">
                  <c:v>21641</c:v>
                </c:pt>
                <c:pt idx="148">
                  <c:v>21671</c:v>
                </c:pt>
                <c:pt idx="149">
                  <c:v>21702</c:v>
                </c:pt>
                <c:pt idx="150">
                  <c:v>21732</c:v>
                </c:pt>
                <c:pt idx="151">
                  <c:v>21763</c:v>
                </c:pt>
                <c:pt idx="152">
                  <c:v>21794</c:v>
                </c:pt>
                <c:pt idx="153">
                  <c:v>21824</c:v>
                </c:pt>
                <c:pt idx="154">
                  <c:v>21855</c:v>
                </c:pt>
                <c:pt idx="155">
                  <c:v>21885</c:v>
                </c:pt>
                <c:pt idx="156">
                  <c:v>21916</c:v>
                </c:pt>
                <c:pt idx="157">
                  <c:v>21947</c:v>
                </c:pt>
                <c:pt idx="158">
                  <c:v>21976</c:v>
                </c:pt>
                <c:pt idx="159">
                  <c:v>22007</c:v>
                </c:pt>
                <c:pt idx="160">
                  <c:v>22037</c:v>
                </c:pt>
                <c:pt idx="161">
                  <c:v>22068</c:v>
                </c:pt>
                <c:pt idx="162">
                  <c:v>22098</c:v>
                </c:pt>
                <c:pt idx="163">
                  <c:v>22129</c:v>
                </c:pt>
                <c:pt idx="164">
                  <c:v>22160</c:v>
                </c:pt>
                <c:pt idx="165">
                  <c:v>22190</c:v>
                </c:pt>
                <c:pt idx="166">
                  <c:v>22221</c:v>
                </c:pt>
                <c:pt idx="167">
                  <c:v>22251</c:v>
                </c:pt>
                <c:pt idx="168">
                  <c:v>22282</c:v>
                </c:pt>
                <c:pt idx="169">
                  <c:v>22313</c:v>
                </c:pt>
                <c:pt idx="170">
                  <c:v>22341</c:v>
                </c:pt>
                <c:pt idx="171">
                  <c:v>22372</c:v>
                </c:pt>
                <c:pt idx="172">
                  <c:v>22402</c:v>
                </c:pt>
                <c:pt idx="173">
                  <c:v>22433</c:v>
                </c:pt>
                <c:pt idx="174">
                  <c:v>22463</c:v>
                </c:pt>
                <c:pt idx="175">
                  <c:v>22494</c:v>
                </c:pt>
                <c:pt idx="176">
                  <c:v>22525</c:v>
                </c:pt>
                <c:pt idx="177">
                  <c:v>22555</c:v>
                </c:pt>
                <c:pt idx="178">
                  <c:v>22586</c:v>
                </c:pt>
                <c:pt idx="179">
                  <c:v>22616</c:v>
                </c:pt>
                <c:pt idx="180">
                  <c:v>22647</c:v>
                </c:pt>
                <c:pt idx="181">
                  <c:v>22678</c:v>
                </c:pt>
                <c:pt idx="182">
                  <c:v>22706</c:v>
                </c:pt>
                <c:pt idx="183">
                  <c:v>22737</c:v>
                </c:pt>
                <c:pt idx="184">
                  <c:v>22767</c:v>
                </c:pt>
                <c:pt idx="185">
                  <c:v>22798</c:v>
                </c:pt>
                <c:pt idx="186">
                  <c:v>22828</c:v>
                </c:pt>
                <c:pt idx="187">
                  <c:v>22859</c:v>
                </c:pt>
                <c:pt idx="188">
                  <c:v>22890</c:v>
                </c:pt>
                <c:pt idx="189">
                  <c:v>22920</c:v>
                </c:pt>
                <c:pt idx="190">
                  <c:v>22951</c:v>
                </c:pt>
                <c:pt idx="191">
                  <c:v>22981</c:v>
                </c:pt>
                <c:pt idx="192">
                  <c:v>23012</c:v>
                </c:pt>
                <c:pt idx="193">
                  <c:v>23043</c:v>
                </c:pt>
                <c:pt idx="194">
                  <c:v>23071</c:v>
                </c:pt>
                <c:pt idx="195">
                  <c:v>23102</c:v>
                </c:pt>
                <c:pt idx="196">
                  <c:v>23132</c:v>
                </c:pt>
                <c:pt idx="197">
                  <c:v>23163</c:v>
                </c:pt>
                <c:pt idx="198">
                  <c:v>23193</c:v>
                </c:pt>
                <c:pt idx="199">
                  <c:v>23224</c:v>
                </c:pt>
                <c:pt idx="200">
                  <c:v>23255</c:v>
                </c:pt>
                <c:pt idx="201">
                  <c:v>23285</c:v>
                </c:pt>
                <c:pt idx="202">
                  <c:v>23316</c:v>
                </c:pt>
                <c:pt idx="203">
                  <c:v>23346</c:v>
                </c:pt>
                <c:pt idx="204">
                  <c:v>23377</c:v>
                </c:pt>
                <c:pt idx="205">
                  <c:v>23408</c:v>
                </c:pt>
                <c:pt idx="206">
                  <c:v>23437</c:v>
                </c:pt>
                <c:pt idx="207">
                  <c:v>23468</c:v>
                </c:pt>
                <c:pt idx="208">
                  <c:v>23498</c:v>
                </c:pt>
                <c:pt idx="209">
                  <c:v>23529</c:v>
                </c:pt>
                <c:pt idx="210">
                  <c:v>23559</c:v>
                </c:pt>
                <c:pt idx="211">
                  <c:v>23590</c:v>
                </c:pt>
                <c:pt idx="212">
                  <c:v>23621</c:v>
                </c:pt>
                <c:pt idx="213">
                  <c:v>23651</c:v>
                </c:pt>
                <c:pt idx="214">
                  <c:v>23682</c:v>
                </c:pt>
                <c:pt idx="215">
                  <c:v>23712</c:v>
                </c:pt>
                <c:pt idx="216">
                  <c:v>23743</c:v>
                </c:pt>
                <c:pt idx="217">
                  <c:v>23774</c:v>
                </c:pt>
                <c:pt idx="218">
                  <c:v>23802</c:v>
                </c:pt>
                <c:pt idx="219">
                  <c:v>23833</c:v>
                </c:pt>
                <c:pt idx="220">
                  <c:v>23863</c:v>
                </c:pt>
                <c:pt idx="221">
                  <c:v>23894</c:v>
                </c:pt>
                <c:pt idx="222">
                  <c:v>23924</c:v>
                </c:pt>
                <c:pt idx="223">
                  <c:v>23955</c:v>
                </c:pt>
                <c:pt idx="224">
                  <c:v>23986</c:v>
                </c:pt>
                <c:pt idx="225">
                  <c:v>24016</c:v>
                </c:pt>
                <c:pt idx="226">
                  <c:v>24047</c:v>
                </c:pt>
                <c:pt idx="227">
                  <c:v>24077</c:v>
                </c:pt>
                <c:pt idx="228">
                  <c:v>24108</c:v>
                </c:pt>
                <c:pt idx="229">
                  <c:v>24139</c:v>
                </c:pt>
                <c:pt idx="230">
                  <c:v>24167</c:v>
                </c:pt>
                <c:pt idx="231">
                  <c:v>24198</c:v>
                </c:pt>
                <c:pt idx="232">
                  <c:v>24228</c:v>
                </c:pt>
                <c:pt idx="233">
                  <c:v>24259</c:v>
                </c:pt>
                <c:pt idx="234">
                  <c:v>24289</c:v>
                </c:pt>
                <c:pt idx="235">
                  <c:v>24320</c:v>
                </c:pt>
                <c:pt idx="236">
                  <c:v>24351</c:v>
                </c:pt>
                <c:pt idx="237">
                  <c:v>24381</c:v>
                </c:pt>
                <c:pt idx="238">
                  <c:v>24412</c:v>
                </c:pt>
                <c:pt idx="239">
                  <c:v>24442</c:v>
                </c:pt>
                <c:pt idx="240">
                  <c:v>24473</c:v>
                </c:pt>
                <c:pt idx="241">
                  <c:v>24504</c:v>
                </c:pt>
                <c:pt idx="242">
                  <c:v>24532</c:v>
                </c:pt>
                <c:pt idx="243">
                  <c:v>24563</c:v>
                </c:pt>
                <c:pt idx="244">
                  <c:v>24593</c:v>
                </c:pt>
                <c:pt idx="245">
                  <c:v>24624</c:v>
                </c:pt>
                <c:pt idx="246">
                  <c:v>24654</c:v>
                </c:pt>
                <c:pt idx="247">
                  <c:v>24685</c:v>
                </c:pt>
                <c:pt idx="248">
                  <c:v>24716</c:v>
                </c:pt>
                <c:pt idx="249">
                  <c:v>24746</c:v>
                </c:pt>
                <c:pt idx="250">
                  <c:v>24777</c:v>
                </c:pt>
                <c:pt idx="251">
                  <c:v>24807</c:v>
                </c:pt>
                <c:pt idx="252">
                  <c:v>24838</c:v>
                </c:pt>
                <c:pt idx="253">
                  <c:v>24869</c:v>
                </c:pt>
                <c:pt idx="254">
                  <c:v>24898</c:v>
                </c:pt>
                <c:pt idx="255">
                  <c:v>24929</c:v>
                </c:pt>
                <c:pt idx="256">
                  <c:v>24959</c:v>
                </c:pt>
                <c:pt idx="257">
                  <c:v>24990</c:v>
                </c:pt>
                <c:pt idx="258">
                  <c:v>25020</c:v>
                </c:pt>
                <c:pt idx="259">
                  <c:v>25051</c:v>
                </c:pt>
                <c:pt idx="260">
                  <c:v>25082</c:v>
                </c:pt>
                <c:pt idx="261">
                  <c:v>25112</c:v>
                </c:pt>
                <c:pt idx="262">
                  <c:v>25143</c:v>
                </c:pt>
                <c:pt idx="263">
                  <c:v>25173</c:v>
                </c:pt>
                <c:pt idx="264">
                  <c:v>25204</c:v>
                </c:pt>
                <c:pt idx="265">
                  <c:v>25235</c:v>
                </c:pt>
                <c:pt idx="266">
                  <c:v>25263</c:v>
                </c:pt>
                <c:pt idx="267">
                  <c:v>25294</c:v>
                </c:pt>
                <c:pt idx="268">
                  <c:v>25324</c:v>
                </c:pt>
                <c:pt idx="269">
                  <c:v>25355</c:v>
                </c:pt>
                <c:pt idx="270">
                  <c:v>25385</c:v>
                </c:pt>
                <c:pt idx="271">
                  <c:v>25416</c:v>
                </c:pt>
                <c:pt idx="272">
                  <c:v>25447</c:v>
                </c:pt>
                <c:pt idx="273">
                  <c:v>25477</c:v>
                </c:pt>
                <c:pt idx="274">
                  <c:v>25508</c:v>
                </c:pt>
                <c:pt idx="275">
                  <c:v>25538</c:v>
                </c:pt>
                <c:pt idx="276">
                  <c:v>25569</c:v>
                </c:pt>
                <c:pt idx="277">
                  <c:v>25600</c:v>
                </c:pt>
                <c:pt idx="278">
                  <c:v>25628</c:v>
                </c:pt>
                <c:pt idx="279">
                  <c:v>25659</c:v>
                </c:pt>
                <c:pt idx="280">
                  <c:v>25689</c:v>
                </c:pt>
                <c:pt idx="281">
                  <c:v>25720</c:v>
                </c:pt>
                <c:pt idx="282">
                  <c:v>25750</c:v>
                </c:pt>
                <c:pt idx="283">
                  <c:v>25781</c:v>
                </c:pt>
                <c:pt idx="284">
                  <c:v>25812</c:v>
                </c:pt>
                <c:pt idx="285">
                  <c:v>25842</c:v>
                </c:pt>
                <c:pt idx="286">
                  <c:v>25873</c:v>
                </c:pt>
                <c:pt idx="287">
                  <c:v>25903</c:v>
                </c:pt>
                <c:pt idx="288">
                  <c:v>25934</c:v>
                </c:pt>
                <c:pt idx="289">
                  <c:v>25965</c:v>
                </c:pt>
                <c:pt idx="290">
                  <c:v>25993</c:v>
                </c:pt>
                <c:pt idx="291">
                  <c:v>26024</c:v>
                </c:pt>
                <c:pt idx="292">
                  <c:v>26054</c:v>
                </c:pt>
                <c:pt idx="293">
                  <c:v>26085</c:v>
                </c:pt>
                <c:pt idx="294">
                  <c:v>26115</c:v>
                </c:pt>
                <c:pt idx="295">
                  <c:v>26146</c:v>
                </c:pt>
                <c:pt idx="296">
                  <c:v>26177</c:v>
                </c:pt>
                <c:pt idx="297">
                  <c:v>26207</c:v>
                </c:pt>
                <c:pt idx="298">
                  <c:v>26238</c:v>
                </c:pt>
                <c:pt idx="299">
                  <c:v>26268</c:v>
                </c:pt>
                <c:pt idx="300">
                  <c:v>26299</c:v>
                </c:pt>
                <c:pt idx="301">
                  <c:v>26330</c:v>
                </c:pt>
                <c:pt idx="302">
                  <c:v>26359</c:v>
                </c:pt>
                <c:pt idx="303">
                  <c:v>26390</c:v>
                </c:pt>
                <c:pt idx="304">
                  <c:v>26420</c:v>
                </c:pt>
                <c:pt idx="305">
                  <c:v>26451</c:v>
                </c:pt>
                <c:pt idx="306">
                  <c:v>26481</c:v>
                </c:pt>
                <c:pt idx="307">
                  <c:v>26512</c:v>
                </c:pt>
                <c:pt idx="308">
                  <c:v>26543</c:v>
                </c:pt>
                <c:pt idx="309">
                  <c:v>26573</c:v>
                </c:pt>
                <c:pt idx="310">
                  <c:v>26604</c:v>
                </c:pt>
                <c:pt idx="311">
                  <c:v>26634</c:v>
                </c:pt>
                <c:pt idx="312">
                  <c:v>26665</c:v>
                </c:pt>
                <c:pt idx="313">
                  <c:v>26696</c:v>
                </c:pt>
                <c:pt idx="314">
                  <c:v>26724</c:v>
                </c:pt>
                <c:pt idx="315">
                  <c:v>26755</c:v>
                </c:pt>
                <c:pt idx="316">
                  <c:v>26785</c:v>
                </c:pt>
                <c:pt idx="317">
                  <c:v>26816</c:v>
                </c:pt>
                <c:pt idx="318">
                  <c:v>26846</c:v>
                </c:pt>
                <c:pt idx="319">
                  <c:v>26877</c:v>
                </c:pt>
                <c:pt idx="320">
                  <c:v>26908</c:v>
                </c:pt>
                <c:pt idx="321">
                  <c:v>26938</c:v>
                </c:pt>
                <c:pt idx="322">
                  <c:v>26969</c:v>
                </c:pt>
                <c:pt idx="323">
                  <c:v>26999</c:v>
                </c:pt>
                <c:pt idx="324">
                  <c:v>27030</c:v>
                </c:pt>
                <c:pt idx="325">
                  <c:v>27061</c:v>
                </c:pt>
                <c:pt idx="326">
                  <c:v>27089</c:v>
                </c:pt>
                <c:pt idx="327">
                  <c:v>27120</c:v>
                </c:pt>
                <c:pt idx="328">
                  <c:v>27150</c:v>
                </c:pt>
                <c:pt idx="329">
                  <c:v>27181</c:v>
                </c:pt>
                <c:pt idx="330">
                  <c:v>27211</c:v>
                </c:pt>
                <c:pt idx="331">
                  <c:v>27242</c:v>
                </c:pt>
                <c:pt idx="332">
                  <c:v>27273</c:v>
                </c:pt>
                <c:pt idx="333">
                  <c:v>27303</c:v>
                </c:pt>
                <c:pt idx="334">
                  <c:v>27334</c:v>
                </c:pt>
                <c:pt idx="335">
                  <c:v>27364</c:v>
                </c:pt>
                <c:pt idx="336">
                  <c:v>27395</c:v>
                </c:pt>
                <c:pt idx="337">
                  <c:v>27426</c:v>
                </c:pt>
                <c:pt idx="338">
                  <c:v>27454</c:v>
                </c:pt>
                <c:pt idx="339">
                  <c:v>27485</c:v>
                </c:pt>
                <c:pt idx="340">
                  <c:v>27515</c:v>
                </c:pt>
                <c:pt idx="341">
                  <c:v>27546</c:v>
                </c:pt>
                <c:pt idx="342">
                  <c:v>27576</c:v>
                </c:pt>
                <c:pt idx="343">
                  <c:v>27607</c:v>
                </c:pt>
                <c:pt idx="344">
                  <c:v>27638</c:v>
                </c:pt>
                <c:pt idx="345">
                  <c:v>27668</c:v>
                </c:pt>
                <c:pt idx="346">
                  <c:v>27699</c:v>
                </c:pt>
                <c:pt idx="347">
                  <c:v>27729</c:v>
                </c:pt>
                <c:pt idx="348">
                  <c:v>27760</c:v>
                </c:pt>
                <c:pt idx="349">
                  <c:v>27791</c:v>
                </c:pt>
                <c:pt idx="350">
                  <c:v>27820</c:v>
                </c:pt>
                <c:pt idx="351">
                  <c:v>27851</c:v>
                </c:pt>
                <c:pt idx="352">
                  <c:v>27881</c:v>
                </c:pt>
                <c:pt idx="353">
                  <c:v>27912</c:v>
                </c:pt>
                <c:pt idx="354">
                  <c:v>27942</c:v>
                </c:pt>
                <c:pt idx="355">
                  <c:v>27973</c:v>
                </c:pt>
                <c:pt idx="356">
                  <c:v>28004</c:v>
                </c:pt>
                <c:pt idx="357">
                  <c:v>28034</c:v>
                </c:pt>
                <c:pt idx="358">
                  <c:v>28065</c:v>
                </c:pt>
                <c:pt idx="359">
                  <c:v>28095</c:v>
                </c:pt>
                <c:pt idx="360">
                  <c:v>28126</c:v>
                </c:pt>
                <c:pt idx="361">
                  <c:v>28157</c:v>
                </c:pt>
                <c:pt idx="362">
                  <c:v>28185</c:v>
                </c:pt>
                <c:pt idx="363">
                  <c:v>28216</c:v>
                </c:pt>
                <c:pt idx="364">
                  <c:v>28246</c:v>
                </c:pt>
                <c:pt idx="365">
                  <c:v>28277</c:v>
                </c:pt>
                <c:pt idx="366">
                  <c:v>28307</c:v>
                </c:pt>
                <c:pt idx="367">
                  <c:v>28338</c:v>
                </c:pt>
                <c:pt idx="368">
                  <c:v>28369</c:v>
                </c:pt>
                <c:pt idx="369">
                  <c:v>28399</c:v>
                </c:pt>
                <c:pt idx="370">
                  <c:v>28430</c:v>
                </c:pt>
                <c:pt idx="371">
                  <c:v>28460</c:v>
                </c:pt>
                <c:pt idx="372">
                  <c:v>28491</c:v>
                </c:pt>
                <c:pt idx="373">
                  <c:v>28522</c:v>
                </c:pt>
                <c:pt idx="374">
                  <c:v>28550</c:v>
                </c:pt>
                <c:pt idx="375">
                  <c:v>28581</c:v>
                </c:pt>
                <c:pt idx="376">
                  <c:v>28611</c:v>
                </c:pt>
                <c:pt idx="377">
                  <c:v>28642</c:v>
                </c:pt>
                <c:pt idx="378">
                  <c:v>28672</c:v>
                </c:pt>
                <c:pt idx="379">
                  <c:v>28703</c:v>
                </c:pt>
                <c:pt idx="380">
                  <c:v>28734</c:v>
                </c:pt>
                <c:pt idx="381">
                  <c:v>28764</c:v>
                </c:pt>
                <c:pt idx="382">
                  <c:v>28795</c:v>
                </c:pt>
                <c:pt idx="383">
                  <c:v>28825</c:v>
                </c:pt>
                <c:pt idx="384">
                  <c:v>28856</c:v>
                </c:pt>
                <c:pt idx="385">
                  <c:v>28887</c:v>
                </c:pt>
                <c:pt idx="386">
                  <c:v>28915</c:v>
                </c:pt>
                <c:pt idx="387">
                  <c:v>28946</c:v>
                </c:pt>
                <c:pt idx="388">
                  <c:v>28976</c:v>
                </c:pt>
                <c:pt idx="389">
                  <c:v>29007</c:v>
                </c:pt>
                <c:pt idx="390">
                  <c:v>29037</c:v>
                </c:pt>
                <c:pt idx="391">
                  <c:v>29068</c:v>
                </c:pt>
                <c:pt idx="392">
                  <c:v>29099</c:v>
                </c:pt>
                <c:pt idx="393">
                  <c:v>29129</c:v>
                </c:pt>
                <c:pt idx="394">
                  <c:v>29160</c:v>
                </c:pt>
                <c:pt idx="395">
                  <c:v>29190</c:v>
                </c:pt>
                <c:pt idx="396">
                  <c:v>29221</c:v>
                </c:pt>
                <c:pt idx="397">
                  <c:v>29252</c:v>
                </c:pt>
                <c:pt idx="398">
                  <c:v>29281</c:v>
                </c:pt>
                <c:pt idx="399">
                  <c:v>29312</c:v>
                </c:pt>
                <c:pt idx="400">
                  <c:v>29342</c:v>
                </c:pt>
                <c:pt idx="401">
                  <c:v>29373</c:v>
                </c:pt>
                <c:pt idx="402">
                  <c:v>29403</c:v>
                </c:pt>
                <c:pt idx="403">
                  <c:v>29434</c:v>
                </c:pt>
                <c:pt idx="404">
                  <c:v>29465</c:v>
                </c:pt>
                <c:pt idx="405">
                  <c:v>29495</c:v>
                </c:pt>
                <c:pt idx="406">
                  <c:v>29526</c:v>
                </c:pt>
                <c:pt idx="407">
                  <c:v>29556</c:v>
                </c:pt>
                <c:pt idx="408">
                  <c:v>29587</c:v>
                </c:pt>
                <c:pt idx="409">
                  <c:v>29618</c:v>
                </c:pt>
                <c:pt idx="410">
                  <c:v>29646</c:v>
                </c:pt>
                <c:pt idx="411">
                  <c:v>29677</c:v>
                </c:pt>
                <c:pt idx="412">
                  <c:v>29707</c:v>
                </c:pt>
                <c:pt idx="413">
                  <c:v>29738</c:v>
                </c:pt>
                <c:pt idx="414">
                  <c:v>29768</c:v>
                </c:pt>
                <c:pt idx="415">
                  <c:v>29799</c:v>
                </c:pt>
                <c:pt idx="416">
                  <c:v>29830</c:v>
                </c:pt>
                <c:pt idx="417">
                  <c:v>29860</c:v>
                </c:pt>
                <c:pt idx="418">
                  <c:v>29891</c:v>
                </c:pt>
                <c:pt idx="419">
                  <c:v>29921</c:v>
                </c:pt>
                <c:pt idx="420">
                  <c:v>29952</c:v>
                </c:pt>
                <c:pt idx="421">
                  <c:v>29983</c:v>
                </c:pt>
                <c:pt idx="422">
                  <c:v>30011</c:v>
                </c:pt>
                <c:pt idx="423">
                  <c:v>30042</c:v>
                </c:pt>
                <c:pt idx="424">
                  <c:v>30072</c:v>
                </c:pt>
                <c:pt idx="425">
                  <c:v>30103</c:v>
                </c:pt>
                <c:pt idx="426">
                  <c:v>30133</c:v>
                </c:pt>
                <c:pt idx="427">
                  <c:v>30164</c:v>
                </c:pt>
                <c:pt idx="428">
                  <c:v>30195</c:v>
                </c:pt>
                <c:pt idx="429">
                  <c:v>30225</c:v>
                </c:pt>
                <c:pt idx="430">
                  <c:v>30256</c:v>
                </c:pt>
                <c:pt idx="431">
                  <c:v>30286</c:v>
                </c:pt>
                <c:pt idx="432">
                  <c:v>30317</c:v>
                </c:pt>
                <c:pt idx="433">
                  <c:v>30348</c:v>
                </c:pt>
                <c:pt idx="434">
                  <c:v>30376</c:v>
                </c:pt>
                <c:pt idx="435">
                  <c:v>30407</c:v>
                </c:pt>
                <c:pt idx="436">
                  <c:v>30437</c:v>
                </c:pt>
                <c:pt idx="437">
                  <c:v>30468</c:v>
                </c:pt>
                <c:pt idx="438">
                  <c:v>30498</c:v>
                </c:pt>
                <c:pt idx="439">
                  <c:v>30529</c:v>
                </c:pt>
                <c:pt idx="440">
                  <c:v>30560</c:v>
                </c:pt>
                <c:pt idx="441">
                  <c:v>30590</c:v>
                </c:pt>
                <c:pt idx="442">
                  <c:v>30621</c:v>
                </c:pt>
                <c:pt idx="443">
                  <c:v>30651</c:v>
                </c:pt>
                <c:pt idx="444">
                  <c:v>30682</c:v>
                </c:pt>
                <c:pt idx="445">
                  <c:v>30713</c:v>
                </c:pt>
                <c:pt idx="446">
                  <c:v>30742</c:v>
                </c:pt>
                <c:pt idx="447">
                  <c:v>30773</c:v>
                </c:pt>
                <c:pt idx="448">
                  <c:v>30803</c:v>
                </c:pt>
                <c:pt idx="449">
                  <c:v>30834</c:v>
                </c:pt>
                <c:pt idx="450">
                  <c:v>30864</c:v>
                </c:pt>
                <c:pt idx="451">
                  <c:v>30895</c:v>
                </c:pt>
                <c:pt idx="452">
                  <c:v>30926</c:v>
                </c:pt>
                <c:pt idx="453">
                  <c:v>30956</c:v>
                </c:pt>
                <c:pt idx="454">
                  <c:v>30987</c:v>
                </c:pt>
                <c:pt idx="455">
                  <c:v>31017</c:v>
                </c:pt>
                <c:pt idx="456">
                  <c:v>31048</c:v>
                </c:pt>
                <c:pt idx="457">
                  <c:v>31079</c:v>
                </c:pt>
                <c:pt idx="458">
                  <c:v>31107</c:v>
                </c:pt>
                <c:pt idx="459">
                  <c:v>31138</c:v>
                </c:pt>
                <c:pt idx="460">
                  <c:v>31168</c:v>
                </c:pt>
                <c:pt idx="461">
                  <c:v>31199</c:v>
                </c:pt>
                <c:pt idx="462">
                  <c:v>31229</c:v>
                </c:pt>
                <c:pt idx="463">
                  <c:v>31260</c:v>
                </c:pt>
                <c:pt idx="464">
                  <c:v>31291</c:v>
                </c:pt>
                <c:pt idx="465">
                  <c:v>31321</c:v>
                </c:pt>
                <c:pt idx="466">
                  <c:v>31352</c:v>
                </c:pt>
                <c:pt idx="467">
                  <c:v>31382</c:v>
                </c:pt>
                <c:pt idx="468">
                  <c:v>31413</c:v>
                </c:pt>
                <c:pt idx="469">
                  <c:v>31444</c:v>
                </c:pt>
                <c:pt idx="470">
                  <c:v>31472</c:v>
                </c:pt>
                <c:pt idx="471">
                  <c:v>31503</c:v>
                </c:pt>
                <c:pt idx="472">
                  <c:v>31533</c:v>
                </c:pt>
                <c:pt idx="473">
                  <c:v>31564</c:v>
                </c:pt>
                <c:pt idx="474">
                  <c:v>31594</c:v>
                </c:pt>
                <c:pt idx="475">
                  <c:v>31625</c:v>
                </c:pt>
                <c:pt idx="476">
                  <c:v>31656</c:v>
                </c:pt>
                <c:pt idx="477">
                  <c:v>31686</c:v>
                </c:pt>
                <c:pt idx="478">
                  <c:v>31717</c:v>
                </c:pt>
                <c:pt idx="479">
                  <c:v>31747</c:v>
                </c:pt>
                <c:pt idx="480">
                  <c:v>31778</c:v>
                </c:pt>
                <c:pt idx="481">
                  <c:v>31809</c:v>
                </c:pt>
                <c:pt idx="482">
                  <c:v>31837</c:v>
                </c:pt>
                <c:pt idx="483">
                  <c:v>31868</c:v>
                </c:pt>
                <c:pt idx="484">
                  <c:v>31898</c:v>
                </c:pt>
                <c:pt idx="485">
                  <c:v>31929</c:v>
                </c:pt>
                <c:pt idx="486">
                  <c:v>31959</c:v>
                </c:pt>
                <c:pt idx="487">
                  <c:v>31990</c:v>
                </c:pt>
                <c:pt idx="488">
                  <c:v>32021</c:v>
                </c:pt>
                <c:pt idx="489">
                  <c:v>32051</c:v>
                </c:pt>
                <c:pt idx="490">
                  <c:v>32082</c:v>
                </c:pt>
                <c:pt idx="491">
                  <c:v>32112</c:v>
                </c:pt>
                <c:pt idx="492">
                  <c:v>32143</c:v>
                </c:pt>
                <c:pt idx="493">
                  <c:v>32174</c:v>
                </c:pt>
                <c:pt idx="494">
                  <c:v>32203</c:v>
                </c:pt>
                <c:pt idx="495">
                  <c:v>32234</c:v>
                </c:pt>
                <c:pt idx="496">
                  <c:v>32264</c:v>
                </c:pt>
                <c:pt idx="497">
                  <c:v>32295</c:v>
                </c:pt>
                <c:pt idx="498">
                  <c:v>32325</c:v>
                </c:pt>
                <c:pt idx="499">
                  <c:v>32356</c:v>
                </c:pt>
                <c:pt idx="500">
                  <c:v>32387</c:v>
                </c:pt>
                <c:pt idx="501">
                  <c:v>32417</c:v>
                </c:pt>
                <c:pt idx="502">
                  <c:v>32448</c:v>
                </c:pt>
                <c:pt idx="503">
                  <c:v>32478</c:v>
                </c:pt>
                <c:pt idx="504">
                  <c:v>32509</c:v>
                </c:pt>
                <c:pt idx="505">
                  <c:v>32540</c:v>
                </c:pt>
                <c:pt idx="506">
                  <c:v>32568</c:v>
                </c:pt>
                <c:pt idx="507">
                  <c:v>32599</c:v>
                </c:pt>
                <c:pt idx="508">
                  <c:v>32629</c:v>
                </c:pt>
                <c:pt idx="509">
                  <c:v>32660</c:v>
                </c:pt>
                <c:pt idx="510">
                  <c:v>32690</c:v>
                </c:pt>
                <c:pt idx="511">
                  <c:v>32721</c:v>
                </c:pt>
                <c:pt idx="512">
                  <c:v>32752</c:v>
                </c:pt>
                <c:pt idx="513">
                  <c:v>32782</c:v>
                </c:pt>
                <c:pt idx="514">
                  <c:v>32813</c:v>
                </c:pt>
                <c:pt idx="515">
                  <c:v>32843</c:v>
                </c:pt>
                <c:pt idx="516">
                  <c:v>32874</c:v>
                </c:pt>
                <c:pt idx="517">
                  <c:v>32905</c:v>
                </c:pt>
                <c:pt idx="518">
                  <c:v>32933</c:v>
                </c:pt>
                <c:pt idx="519">
                  <c:v>32964</c:v>
                </c:pt>
                <c:pt idx="520">
                  <c:v>32994</c:v>
                </c:pt>
                <c:pt idx="521">
                  <c:v>33025</c:v>
                </c:pt>
                <c:pt idx="522">
                  <c:v>33055</c:v>
                </c:pt>
                <c:pt idx="523">
                  <c:v>33086</c:v>
                </c:pt>
                <c:pt idx="524">
                  <c:v>33117</c:v>
                </c:pt>
                <c:pt idx="525">
                  <c:v>33147</c:v>
                </c:pt>
                <c:pt idx="526">
                  <c:v>33178</c:v>
                </c:pt>
                <c:pt idx="527">
                  <c:v>33208</c:v>
                </c:pt>
                <c:pt idx="528">
                  <c:v>33239</c:v>
                </c:pt>
                <c:pt idx="529">
                  <c:v>33270</c:v>
                </c:pt>
                <c:pt idx="530">
                  <c:v>33298</c:v>
                </c:pt>
                <c:pt idx="531">
                  <c:v>33329</c:v>
                </c:pt>
                <c:pt idx="532">
                  <c:v>33359</c:v>
                </c:pt>
                <c:pt idx="533">
                  <c:v>33390</c:v>
                </c:pt>
                <c:pt idx="534">
                  <c:v>33420</c:v>
                </c:pt>
                <c:pt idx="535">
                  <c:v>33451</c:v>
                </c:pt>
                <c:pt idx="536">
                  <c:v>33482</c:v>
                </c:pt>
                <c:pt idx="537">
                  <c:v>33512</c:v>
                </c:pt>
                <c:pt idx="538">
                  <c:v>33543</c:v>
                </c:pt>
                <c:pt idx="539">
                  <c:v>33573</c:v>
                </c:pt>
                <c:pt idx="540">
                  <c:v>33604</c:v>
                </c:pt>
                <c:pt idx="541">
                  <c:v>33635</c:v>
                </c:pt>
                <c:pt idx="542">
                  <c:v>33664</c:v>
                </c:pt>
                <c:pt idx="543">
                  <c:v>33695</c:v>
                </c:pt>
                <c:pt idx="544">
                  <c:v>33725</c:v>
                </c:pt>
                <c:pt idx="545">
                  <c:v>33756</c:v>
                </c:pt>
                <c:pt idx="546">
                  <c:v>33786</c:v>
                </c:pt>
                <c:pt idx="547">
                  <c:v>33817</c:v>
                </c:pt>
                <c:pt idx="548">
                  <c:v>33848</c:v>
                </c:pt>
                <c:pt idx="549">
                  <c:v>33878</c:v>
                </c:pt>
                <c:pt idx="550">
                  <c:v>33909</c:v>
                </c:pt>
                <c:pt idx="551">
                  <c:v>33939</c:v>
                </c:pt>
                <c:pt idx="552">
                  <c:v>33970</c:v>
                </c:pt>
                <c:pt idx="553">
                  <c:v>34001</c:v>
                </c:pt>
                <c:pt idx="554">
                  <c:v>34029</c:v>
                </c:pt>
                <c:pt idx="555">
                  <c:v>34060</c:v>
                </c:pt>
                <c:pt idx="556">
                  <c:v>34090</c:v>
                </c:pt>
                <c:pt idx="557">
                  <c:v>34121</c:v>
                </c:pt>
                <c:pt idx="558">
                  <c:v>34151</c:v>
                </c:pt>
                <c:pt idx="559">
                  <c:v>34182</c:v>
                </c:pt>
                <c:pt idx="560">
                  <c:v>34213</c:v>
                </c:pt>
                <c:pt idx="561">
                  <c:v>34243</c:v>
                </c:pt>
                <c:pt idx="562">
                  <c:v>34274</c:v>
                </c:pt>
                <c:pt idx="563">
                  <c:v>34304</c:v>
                </c:pt>
                <c:pt idx="564">
                  <c:v>34335</c:v>
                </c:pt>
                <c:pt idx="565">
                  <c:v>34366</c:v>
                </c:pt>
                <c:pt idx="566">
                  <c:v>34394</c:v>
                </c:pt>
                <c:pt idx="567">
                  <c:v>34425</c:v>
                </c:pt>
                <c:pt idx="568">
                  <c:v>34455</c:v>
                </c:pt>
                <c:pt idx="569">
                  <c:v>34486</c:v>
                </c:pt>
                <c:pt idx="570">
                  <c:v>34516</c:v>
                </c:pt>
                <c:pt idx="571">
                  <c:v>34547</c:v>
                </c:pt>
                <c:pt idx="572">
                  <c:v>34578</c:v>
                </c:pt>
                <c:pt idx="573">
                  <c:v>34608</c:v>
                </c:pt>
                <c:pt idx="574">
                  <c:v>34639</c:v>
                </c:pt>
                <c:pt idx="575">
                  <c:v>34669</c:v>
                </c:pt>
                <c:pt idx="576">
                  <c:v>34700</c:v>
                </c:pt>
                <c:pt idx="577">
                  <c:v>34731</c:v>
                </c:pt>
                <c:pt idx="578">
                  <c:v>34759</c:v>
                </c:pt>
                <c:pt idx="579">
                  <c:v>34790</c:v>
                </c:pt>
                <c:pt idx="580">
                  <c:v>34820</c:v>
                </c:pt>
                <c:pt idx="581">
                  <c:v>34851</c:v>
                </c:pt>
                <c:pt idx="582">
                  <c:v>34881</c:v>
                </c:pt>
                <c:pt idx="583">
                  <c:v>34912</c:v>
                </c:pt>
                <c:pt idx="584">
                  <c:v>34943</c:v>
                </c:pt>
                <c:pt idx="585">
                  <c:v>34973</c:v>
                </c:pt>
                <c:pt idx="586">
                  <c:v>35004</c:v>
                </c:pt>
                <c:pt idx="587">
                  <c:v>35034</c:v>
                </c:pt>
                <c:pt idx="588">
                  <c:v>35065</c:v>
                </c:pt>
                <c:pt idx="589">
                  <c:v>35096</c:v>
                </c:pt>
                <c:pt idx="590">
                  <c:v>35125</c:v>
                </c:pt>
                <c:pt idx="591">
                  <c:v>35156</c:v>
                </c:pt>
                <c:pt idx="592">
                  <c:v>35186</c:v>
                </c:pt>
                <c:pt idx="593">
                  <c:v>35217</c:v>
                </c:pt>
                <c:pt idx="594">
                  <c:v>35247</c:v>
                </c:pt>
                <c:pt idx="595">
                  <c:v>35278</c:v>
                </c:pt>
                <c:pt idx="596">
                  <c:v>35309</c:v>
                </c:pt>
                <c:pt idx="597">
                  <c:v>35339</c:v>
                </c:pt>
                <c:pt idx="598">
                  <c:v>35370</c:v>
                </c:pt>
                <c:pt idx="599">
                  <c:v>35400</c:v>
                </c:pt>
                <c:pt idx="600">
                  <c:v>35431</c:v>
                </c:pt>
                <c:pt idx="601">
                  <c:v>35462</c:v>
                </c:pt>
                <c:pt idx="602">
                  <c:v>35490</c:v>
                </c:pt>
                <c:pt idx="603">
                  <c:v>35521</c:v>
                </c:pt>
                <c:pt idx="604">
                  <c:v>35551</c:v>
                </c:pt>
                <c:pt idx="605">
                  <c:v>35582</c:v>
                </c:pt>
                <c:pt idx="606">
                  <c:v>35612</c:v>
                </c:pt>
                <c:pt idx="607">
                  <c:v>35643</c:v>
                </c:pt>
                <c:pt idx="608">
                  <c:v>35674</c:v>
                </c:pt>
                <c:pt idx="609">
                  <c:v>35704</c:v>
                </c:pt>
                <c:pt idx="610">
                  <c:v>35735</c:v>
                </c:pt>
                <c:pt idx="611">
                  <c:v>35765</c:v>
                </c:pt>
                <c:pt idx="612">
                  <c:v>35796</c:v>
                </c:pt>
                <c:pt idx="613">
                  <c:v>35827</c:v>
                </c:pt>
                <c:pt idx="614">
                  <c:v>35855</c:v>
                </c:pt>
                <c:pt idx="615">
                  <c:v>35886</c:v>
                </c:pt>
                <c:pt idx="616">
                  <c:v>35916</c:v>
                </c:pt>
                <c:pt idx="617">
                  <c:v>35947</c:v>
                </c:pt>
                <c:pt idx="618">
                  <c:v>35977</c:v>
                </c:pt>
                <c:pt idx="619">
                  <c:v>36008</c:v>
                </c:pt>
                <c:pt idx="620">
                  <c:v>36039</c:v>
                </c:pt>
                <c:pt idx="621">
                  <c:v>36069</c:v>
                </c:pt>
                <c:pt idx="622">
                  <c:v>36100</c:v>
                </c:pt>
                <c:pt idx="623">
                  <c:v>36130</c:v>
                </c:pt>
                <c:pt idx="624">
                  <c:v>36161</c:v>
                </c:pt>
                <c:pt idx="625">
                  <c:v>36192</c:v>
                </c:pt>
                <c:pt idx="626">
                  <c:v>36220</c:v>
                </c:pt>
                <c:pt idx="627">
                  <c:v>36251</c:v>
                </c:pt>
                <c:pt idx="628">
                  <c:v>36281</c:v>
                </c:pt>
                <c:pt idx="629">
                  <c:v>36312</c:v>
                </c:pt>
                <c:pt idx="630">
                  <c:v>36342</c:v>
                </c:pt>
                <c:pt idx="631">
                  <c:v>36373</c:v>
                </c:pt>
                <c:pt idx="632">
                  <c:v>36404</c:v>
                </c:pt>
                <c:pt idx="633">
                  <c:v>36434</c:v>
                </c:pt>
                <c:pt idx="634">
                  <c:v>36465</c:v>
                </c:pt>
                <c:pt idx="635">
                  <c:v>36495</c:v>
                </c:pt>
                <c:pt idx="636">
                  <c:v>36526</c:v>
                </c:pt>
                <c:pt idx="637">
                  <c:v>36557</c:v>
                </c:pt>
                <c:pt idx="638">
                  <c:v>36586</c:v>
                </c:pt>
                <c:pt idx="639">
                  <c:v>36617</c:v>
                </c:pt>
                <c:pt idx="640">
                  <c:v>36647</c:v>
                </c:pt>
                <c:pt idx="641">
                  <c:v>36678</c:v>
                </c:pt>
                <c:pt idx="642">
                  <c:v>36708</c:v>
                </c:pt>
                <c:pt idx="643">
                  <c:v>36739</c:v>
                </c:pt>
                <c:pt idx="644">
                  <c:v>36770</c:v>
                </c:pt>
                <c:pt idx="645">
                  <c:v>36800</c:v>
                </c:pt>
                <c:pt idx="646">
                  <c:v>36831</c:v>
                </c:pt>
                <c:pt idx="647">
                  <c:v>36861</c:v>
                </c:pt>
                <c:pt idx="648">
                  <c:v>36892</c:v>
                </c:pt>
                <c:pt idx="649">
                  <c:v>36923</c:v>
                </c:pt>
                <c:pt idx="650">
                  <c:v>36951</c:v>
                </c:pt>
                <c:pt idx="651">
                  <c:v>36982</c:v>
                </c:pt>
                <c:pt idx="652">
                  <c:v>37012</c:v>
                </c:pt>
                <c:pt idx="653">
                  <c:v>37043</c:v>
                </c:pt>
                <c:pt idx="654">
                  <c:v>37073</c:v>
                </c:pt>
                <c:pt idx="655">
                  <c:v>37104</c:v>
                </c:pt>
                <c:pt idx="656">
                  <c:v>37135</c:v>
                </c:pt>
                <c:pt idx="657">
                  <c:v>37165</c:v>
                </c:pt>
                <c:pt idx="658">
                  <c:v>37196</c:v>
                </c:pt>
                <c:pt idx="659">
                  <c:v>37226</c:v>
                </c:pt>
                <c:pt idx="660">
                  <c:v>37257</c:v>
                </c:pt>
                <c:pt idx="661">
                  <c:v>37288</c:v>
                </c:pt>
                <c:pt idx="662">
                  <c:v>37316</c:v>
                </c:pt>
                <c:pt idx="663">
                  <c:v>37347</c:v>
                </c:pt>
                <c:pt idx="664">
                  <c:v>37377</c:v>
                </c:pt>
                <c:pt idx="665">
                  <c:v>37408</c:v>
                </c:pt>
                <c:pt idx="666">
                  <c:v>37438</c:v>
                </c:pt>
                <c:pt idx="667">
                  <c:v>37469</c:v>
                </c:pt>
                <c:pt idx="668">
                  <c:v>37500</c:v>
                </c:pt>
                <c:pt idx="669">
                  <c:v>37530</c:v>
                </c:pt>
                <c:pt idx="670">
                  <c:v>37561</c:v>
                </c:pt>
                <c:pt idx="671">
                  <c:v>37591</c:v>
                </c:pt>
                <c:pt idx="672">
                  <c:v>37622</c:v>
                </c:pt>
                <c:pt idx="673">
                  <c:v>37653</c:v>
                </c:pt>
                <c:pt idx="674">
                  <c:v>37681</c:v>
                </c:pt>
                <c:pt idx="675">
                  <c:v>37712</c:v>
                </c:pt>
                <c:pt idx="676">
                  <c:v>37742</c:v>
                </c:pt>
                <c:pt idx="677">
                  <c:v>37773</c:v>
                </c:pt>
                <c:pt idx="678">
                  <c:v>37803</c:v>
                </c:pt>
                <c:pt idx="679">
                  <c:v>37834</c:v>
                </c:pt>
                <c:pt idx="680">
                  <c:v>37865</c:v>
                </c:pt>
                <c:pt idx="681">
                  <c:v>37895</c:v>
                </c:pt>
                <c:pt idx="682">
                  <c:v>37926</c:v>
                </c:pt>
                <c:pt idx="683">
                  <c:v>37956</c:v>
                </c:pt>
                <c:pt idx="684">
                  <c:v>37987</c:v>
                </c:pt>
                <c:pt idx="685">
                  <c:v>38018</c:v>
                </c:pt>
                <c:pt idx="686">
                  <c:v>38047</c:v>
                </c:pt>
                <c:pt idx="687">
                  <c:v>38078</c:v>
                </c:pt>
                <c:pt idx="688">
                  <c:v>38108</c:v>
                </c:pt>
                <c:pt idx="689">
                  <c:v>38139</c:v>
                </c:pt>
                <c:pt idx="690">
                  <c:v>38169</c:v>
                </c:pt>
                <c:pt idx="691">
                  <c:v>38200</c:v>
                </c:pt>
                <c:pt idx="692">
                  <c:v>38231</c:v>
                </c:pt>
                <c:pt idx="693">
                  <c:v>38261</c:v>
                </c:pt>
                <c:pt idx="694">
                  <c:v>38292</c:v>
                </c:pt>
                <c:pt idx="695">
                  <c:v>38322</c:v>
                </c:pt>
                <c:pt idx="696">
                  <c:v>38353</c:v>
                </c:pt>
                <c:pt idx="697">
                  <c:v>38384</c:v>
                </c:pt>
                <c:pt idx="698">
                  <c:v>38412</c:v>
                </c:pt>
                <c:pt idx="699">
                  <c:v>38443</c:v>
                </c:pt>
                <c:pt idx="700">
                  <c:v>38473</c:v>
                </c:pt>
                <c:pt idx="701">
                  <c:v>38504</c:v>
                </c:pt>
                <c:pt idx="702">
                  <c:v>38534</c:v>
                </c:pt>
                <c:pt idx="703">
                  <c:v>38565</c:v>
                </c:pt>
                <c:pt idx="704">
                  <c:v>38596</c:v>
                </c:pt>
                <c:pt idx="705">
                  <c:v>38626</c:v>
                </c:pt>
                <c:pt idx="706">
                  <c:v>38657</c:v>
                </c:pt>
                <c:pt idx="707">
                  <c:v>38687</c:v>
                </c:pt>
                <c:pt idx="708">
                  <c:v>38718</c:v>
                </c:pt>
                <c:pt idx="709">
                  <c:v>38749</c:v>
                </c:pt>
                <c:pt idx="710">
                  <c:v>38777</c:v>
                </c:pt>
                <c:pt idx="711">
                  <c:v>38808</c:v>
                </c:pt>
                <c:pt idx="712">
                  <c:v>38838</c:v>
                </c:pt>
                <c:pt idx="713">
                  <c:v>38869</c:v>
                </c:pt>
                <c:pt idx="714">
                  <c:v>38899</c:v>
                </c:pt>
                <c:pt idx="715">
                  <c:v>38930</c:v>
                </c:pt>
                <c:pt idx="716">
                  <c:v>38961</c:v>
                </c:pt>
                <c:pt idx="717">
                  <c:v>38991</c:v>
                </c:pt>
                <c:pt idx="718">
                  <c:v>39022</c:v>
                </c:pt>
                <c:pt idx="719">
                  <c:v>39052</c:v>
                </c:pt>
                <c:pt idx="720">
                  <c:v>39083</c:v>
                </c:pt>
                <c:pt idx="721">
                  <c:v>39114</c:v>
                </c:pt>
                <c:pt idx="722">
                  <c:v>39142</c:v>
                </c:pt>
                <c:pt idx="723">
                  <c:v>39173</c:v>
                </c:pt>
                <c:pt idx="724">
                  <c:v>39203</c:v>
                </c:pt>
                <c:pt idx="725">
                  <c:v>39234</c:v>
                </c:pt>
                <c:pt idx="726">
                  <c:v>39264</c:v>
                </c:pt>
                <c:pt idx="727">
                  <c:v>39295</c:v>
                </c:pt>
                <c:pt idx="728">
                  <c:v>39326</c:v>
                </c:pt>
                <c:pt idx="729">
                  <c:v>39356</c:v>
                </c:pt>
                <c:pt idx="730">
                  <c:v>39387</c:v>
                </c:pt>
                <c:pt idx="731">
                  <c:v>39417</c:v>
                </c:pt>
                <c:pt idx="732">
                  <c:v>39448</c:v>
                </c:pt>
                <c:pt idx="733">
                  <c:v>39479</c:v>
                </c:pt>
                <c:pt idx="734">
                  <c:v>39508</c:v>
                </c:pt>
                <c:pt idx="735">
                  <c:v>39539</c:v>
                </c:pt>
                <c:pt idx="736">
                  <c:v>39569</c:v>
                </c:pt>
                <c:pt idx="737">
                  <c:v>39600</c:v>
                </c:pt>
                <c:pt idx="738">
                  <c:v>39630</c:v>
                </c:pt>
                <c:pt idx="739">
                  <c:v>39661</c:v>
                </c:pt>
                <c:pt idx="740">
                  <c:v>39692</c:v>
                </c:pt>
                <c:pt idx="741">
                  <c:v>39722</c:v>
                </c:pt>
                <c:pt idx="742">
                  <c:v>39753</c:v>
                </c:pt>
                <c:pt idx="743">
                  <c:v>39783</c:v>
                </c:pt>
                <c:pt idx="744">
                  <c:v>39814</c:v>
                </c:pt>
                <c:pt idx="745">
                  <c:v>39845</c:v>
                </c:pt>
                <c:pt idx="746">
                  <c:v>39873</c:v>
                </c:pt>
                <c:pt idx="747">
                  <c:v>39904</c:v>
                </c:pt>
                <c:pt idx="748">
                  <c:v>39934</c:v>
                </c:pt>
                <c:pt idx="749">
                  <c:v>39965</c:v>
                </c:pt>
                <c:pt idx="750">
                  <c:v>39995</c:v>
                </c:pt>
                <c:pt idx="751">
                  <c:v>40026</c:v>
                </c:pt>
                <c:pt idx="752">
                  <c:v>40057</c:v>
                </c:pt>
                <c:pt idx="753">
                  <c:v>40087</c:v>
                </c:pt>
                <c:pt idx="754">
                  <c:v>40118</c:v>
                </c:pt>
                <c:pt idx="755">
                  <c:v>40148</c:v>
                </c:pt>
                <c:pt idx="756">
                  <c:v>40179</c:v>
                </c:pt>
                <c:pt idx="757">
                  <c:v>40210</c:v>
                </c:pt>
                <c:pt idx="758">
                  <c:v>40238</c:v>
                </c:pt>
                <c:pt idx="759">
                  <c:v>40269</c:v>
                </c:pt>
                <c:pt idx="760">
                  <c:v>40299</c:v>
                </c:pt>
                <c:pt idx="761">
                  <c:v>40330</c:v>
                </c:pt>
                <c:pt idx="762">
                  <c:v>40360</c:v>
                </c:pt>
                <c:pt idx="763">
                  <c:v>40391</c:v>
                </c:pt>
                <c:pt idx="764">
                  <c:v>40422</c:v>
                </c:pt>
                <c:pt idx="765">
                  <c:v>40452</c:v>
                </c:pt>
                <c:pt idx="766">
                  <c:v>40483</c:v>
                </c:pt>
                <c:pt idx="767">
                  <c:v>40513</c:v>
                </c:pt>
                <c:pt idx="768">
                  <c:v>40544</c:v>
                </c:pt>
                <c:pt idx="769">
                  <c:v>40575</c:v>
                </c:pt>
                <c:pt idx="770">
                  <c:v>40603</c:v>
                </c:pt>
                <c:pt idx="771">
                  <c:v>40634</c:v>
                </c:pt>
                <c:pt idx="772">
                  <c:v>40664</c:v>
                </c:pt>
                <c:pt idx="773">
                  <c:v>40695</c:v>
                </c:pt>
                <c:pt idx="774">
                  <c:v>40725</c:v>
                </c:pt>
                <c:pt idx="775">
                  <c:v>40756</c:v>
                </c:pt>
                <c:pt idx="776">
                  <c:v>40787</c:v>
                </c:pt>
                <c:pt idx="777">
                  <c:v>40817</c:v>
                </c:pt>
                <c:pt idx="778">
                  <c:v>40848</c:v>
                </c:pt>
                <c:pt idx="779">
                  <c:v>40878</c:v>
                </c:pt>
                <c:pt idx="780">
                  <c:v>40909</c:v>
                </c:pt>
                <c:pt idx="781">
                  <c:v>40940</c:v>
                </c:pt>
                <c:pt idx="782">
                  <c:v>40969</c:v>
                </c:pt>
                <c:pt idx="783">
                  <c:v>41000</c:v>
                </c:pt>
                <c:pt idx="784">
                  <c:v>41030</c:v>
                </c:pt>
                <c:pt idx="785">
                  <c:v>41061</c:v>
                </c:pt>
                <c:pt idx="786">
                  <c:v>41091</c:v>
                </c:pt>
                <c:pt idx="787">
                  <c:v>41122</c:v>
                </c:pt>
                <c:pt idx="788">
                  <c:v>41153</c:v>
                </c:pt>
                <c:pt idx="789">
                  <c:v>41183</c:v>
                </c:pt>
                <c:pt idx="790">
                  <c:v>41214</c:v>
                </c:pt>
                <c:pt idx="791">
                  <c:v>41244</c:v>
                </c:pt>
                <c:pt idx="792">
                  <c:v>41275</c:v>
                </c:pt>
                <c:pt idx="793">
                  <c:v>41306</c:v>
                </c:pt>
                <c:pt idx="794">
                  <c:v>41334</c:v>
                </c:pt>
                <c:pt idx="795">
                  <c:v>41365</c:v>
                </c:pt>
                <c:pt idx="796">
                  <c:v>41395</c:v>
                </c:pt>
                <c:pt idx="797">
                  <c:v>41426</c:v>
                </c:pt>
                <c:pt idx="798">
                  <c:v>41456</c:v>
                </c:pt>
                <c:pt idx="799">
                  <c:v>41487</c:v>
                </c:pt>
                <c:pt idx="800">
                  <c:v>41518</c:v>
                </c:pt>
                <c:pt idx="801">
                  <c:v>41548</c:v>
                </c:pt>
                <c:pt idx="802">
                  <c:v>41579</c:v>
                </c:pt>
                <c:pt idx="803">
                  <c:v>41609</c:v>
                </c:pt>
                <c:pt idx="804">
                  <c:v>41640</c:v>
                </c:pt>
                <c:pt idx="805">
                  <c:v>41671</c:v>
                </c:pt>
                <c:pt idx="806">
                  <c:v>41699</c:v>
                </c:pt>
                <c:pt idx="807">
                  <c:v>41730</c:v>
                </c:pt>
                <c:pt idx="808">
                  <c:v>41760</c:v>
                </c:pt>
                <c:pt idx="809">
                  <c:v>41791</c:v>
                </c:pt>
                <c:pt idx="810">
                  <c:v>41821</c:v>
                </c:pt>
                <c:pt idx="811">
                  <c:v>41852</c:v>
                </c:pt>
                <c:pt idx="812">
                  <c:v>41883</c:v>
                </c:pt>
                <c:pt idx="813">
                  <c:v>41913</c:v>
                </c:pt>
                <c:pt idx="814">
                  <c:v>41944</c:v>
                </c:pt>
                <c:pt idx="815">
                  <c:v>41974</c:v>
                </c:pt>
                <c:pt idx="816">
                  <c:v>42005</c:v>
                </c:pt>
                <c:pt idx="817">
                  <c:v>42036</c:v>
                </c:pt>
                <c:pt idx="818">
                  <c:v>42064</c:v>
                </c:pt>
                <c:pt idx="819">
                  <c:v>42095</c:v>
                </c:pt>
                <c:pt idx="820">
                  <c:v>42125</c:v>
                </c:pt>
                <c:pt idx="821">
                  <c:v>42156</c:v>
                </c:pt>
                <c:pt idx="822">
                  <c:v>42186</c:v>
                </c:pt>
                <c:pt idx="823">
                  <c:v>42217</c:v>
                </c:pt>
                <c:pt idx="824">
                  <c:v>42248</c:v>
                </c:pt>
                <c:pt idx="825">
                  <c:v>42278</c:v>
                </c:pt>
                <c:pt idx="826">
                  <c:v>42309</c:v>
                </c:pt>
                <c:pt idx="827">
                  <c:v>42339</c:v>
                </c:pt>
                <c:pt idx="828">
                  <c:v>42370</c:v>
                </c:pt>
                <c:pt idx="829">
                  <c:v>42401</c:v>
                </c:pt>
                <c:pt idx="830">
                  <c:v>42430</c:v>
                </c:pt>
                <c:pt idx="831">
                  <c:v>42461</c:v>
                </c:pt>
                <c:pt idx="832">
                  <c:v>42491</c:v>
                </c:pt>
                <c:pt idx="833">
                  <c:v>42522</c:v>
                </c:pt>
                <c:pt idx="834">
                  <c:v>42552</c:v>
                </c:pt>
                <c:pt idx="835">
                  <c:v>42583</c:v>
                </c:pt>
                <c:pt idx="836">
                  <c:v>42614</c:v>
                </c:pt>
                <c:pt idx="837">
                  <c:v>42644</c:v>
                </c:pt>
                <c:pt idx="838">
                  <c:v>42675</c:v>
                </c:pt>
                <c:pt idx="839">
                  <c:v>42705</c:v>
                </c:pt>
                <c:pt idx="840">
                  <c:v>42736</c:v>
                </c:pt>
                <c:pt idx="841">
                  <c:v>42767</c:v>
                </c:pt>
                <c:pt idx="842">
                  <c:v>42795</c:v>
                </c:pt>
                <c:pt idx="843">
                  <c:v>42826</c:v>
                </c:pt>
                <c:pt idx="844">
                  <c:v>42856</c:v>
                </c:pt>
                <c:pt idx="845">
                  <c:v>42887</c:v>
                </c:pt>
                <c:pt idx="846">
                  <c:v>42917</c:v>
                </c:pt>
                <c:pt idx="847">
                  <c:v>42948</c:v>
                </c:pt>
                <c:pt idx="848">
                  <c:v>42979</c:v>
                </c:pt>
                <c:pt idx="849">
                  <c:v>43009</c:v>
                </c:pt>
                <c:pt idx="850">
                  <c:v>43040</c:v>
                </c:pt>
                <c:pt idx="851">
                  <c:v>43070</c:v>
                </c:pt>
                <c:pt idx="852">
                  <c:v>43101</c:v>
                </c:pt>
                <c:pt idx="853">
                  <c:v>43132</c:v>
                </c:pt>
                <c:pt idx="854">
                  <c:v>43160</c:v>
                </c:pt>
                <c:pt idx="855">
                  <c:v>43191</c:v>
                </c:pt>
                <c:pt idx="856">
                  <c:v>43221</c:v>
                </c:pt>
                <c:pt idx="857">
                  <c:v>43252</c:v>
                </c:pt>
                <c:pt idx="858">
                  <c:v>43282</c:v>
                </c:pt>
                <c:pt idx="859">
                  <c:v>43313</c:v>
                </c:pt>
                <c:pt idx="860">
                  <c:v>43344</c:v>
                </c:pt>
                <c:pt idx="861">
                  <c:v>43374</c:v>
                </c:pt>
                <c:pt idx="862">
                  <c:v>43405</c:v>
                </c:pt>
                <c:pt idx="863">
                  <c:v>43435</c:v>
                </c:pt>
                <c:pt idx="864">
                  <c:v>43466</c:v>
                </c:pt>
                <c:pt idx="865">
                  <c:v>43497</c:v>
                </c:pt>
                <c:pt idx="866">
                  <c:v>43525</c:v>
                </c:pt>
                <c:pt idx="867">
                  <c:v>43556</c:v>
                </c:pt>
                <c:pt idx="868">
                  <c:v>43586</c:v>
                </c:pt>
                <c:pt idx="869">
                  <c:v>43617</c:v>
                </c:pt>
                <c:pt idx="870">
                  <c:v>43647</c:v>
                </c:pt>
                <c:pt idx="871">
                  <c:v>43678</c:v>
                </c:pt>
                <c:pt idx="872">
                  <c:v>43709</c:v>
                </c:pt>
                <c:pt idx="873">
                  <c:v>43739</c:v>
                </c:pt>
                <c:pt idx="874">
                  <c:v>43770</c:v>
                </c:pt>
                <c:pt idx="875">
                  <c:v>43800</c:v>
                </c:pt>
                <c:pt idx="876">
                  <c:v>43831</c:v>
                </c:pt>
                <c:pt idx="877">
                  <c:v>43862</c:v>
                </c:pt>
                <c:pt idx="878">
                  <c:v>43891</c:v>
                </c:pt>
                <c:pt idx="879">
                  <c:v>43922</c:v>
                </c:pt>
                <c:pt idx="880">
                  <c:v>43952</c:v>
                </c:pt>
                <c:pt idx="881">
                  <c:v>43983</c:v>
                </c:pt>
                <c:pt idx="882">
                  <c:v>44013</c:v>
                </c:pt>
                <c:pt idx="883">
                  <c:v>44044</c:v>
                </c:pt>
                <c:pt idx="884">
                  <c:v>44075</c:v>
                </c:pt>
                <c:pt idx="885">
                  <c:v>44105</c:v>
                </c:pt>
                <c:pt idx="886">
                  <c:v>44136</c:v>
                </c:pt>
                <c:pt idx="887">
                  <c:v>44166</c:v>
                </c:pt>
                <c:pt idx="888">
                  <c:v>44197</c:v>
                </c:pt>
                <c:pt idx="889">
                  <c:v>44228</c:v>
                </c:pt>
                <c:pt idx="890">
                  <c:v>44256</c:v>
                </c:pt>
                <c:pt idx="891">
                  <c:v>44287</c:v>
                </c:pt>
                <c:pt idx="892">
                  <c:v>44317</c:v>
                </c:pt>
                <c:pt idx="893">
                  <c:v>44348</c:v>
                </c:pt>
                <c:pt idx="894">
                  <c:v>44378</c:v>
                </c:pt>
                <c:pt idx="895">
                  <c:v>44409</c:v>
                </c:pt>
                <c:pt idx="896">
                  <c:v>44440</c:v>
                </c:pt>
                <c:pt idx="897">
                  <c:v>44470</c:v>
                </c:pt>
                <c:pt idx="898">
                  <c:v>44501</c:v>
                </c:pt>
                <c:pt idx="899">
                  <c:v>44531</c:v>
                </c:pt>
                <c:pt idx="900">
                  <c:v>44562</c:v>
                </c:pt>
                <c:pt idx="901">
                  <c:v>44593</c:v>
                </c:pt>
                <c:pt idx="902">
                  <c:v>44621</c:v>
                </c:pt>
                <c:pt idx="903">
                  <c:v>44652</c:v>
                </c:pt>
                <c:pt idx="904">
                  <c:v>44682</c:v>
                </c:pt>
                <c:pt idx="905">
                  <c:v>44713</c:v>
                </c:pt>
                <c:pt idx="906">
                  <c:v>44743</c:v>
                </c:pt>
                <c:pt idx="907">
                  <c:v>44774</c:v>
                </c:pt>
                <c:pt idx="908">
                  <c:v>44805</c:v>
                </c:pt>
                <c:pt idx="909">
                  <c:v>44835</c:v>
                </c:pt>
                <c:pt idx="910">
                  <c:v>44866</c:v>
                </c:pt>
                <c:pt idx="911">
                  <c:v>44896</c:v>
                </c:pt>
                <c:pt idx="912">
                  <c:v>44927</c:v>
                </c:pt>
                <c:pt idx="913">
                  <c:v>44958</c:v>
                </c:pt>
                <c:pt idx="914">
                  <c:v>44986</c:v>
                </c:pt>
                <c:pt idx="915">
                  <c:v>45017</c:v>
                </c:pt>
                <c:pt idx="916">
                  <c:v>45047</c:v>
                </c:pt>
                <c:pt idx="917">
                  <c:v>45078</c:v>
                </c:pt>
                <c:pt idx="918">
                  <c:v>45108</c:v>
                </c:pt>
                <c:pt idx="919">
                  <c:v>45139</c:v>
                </c:pt>
                <c:pt idx="920">
                  <c:v>45170</c:v>
                </c:pt>
              </c:numCache>
            </c:numRef>
          </c:cat>
          <c:val>
            <c:numRef>
              <c:f>'FRED Graph'!$E$24:$E$944</c:f>
              <c:numCache>
                <c:formatCode>General</c:formatCode>
                <c:ptCount val="921"/>
                <c:pt idx="0">
                  <c:v>5.8826815642458099</c:v>
                </c:pt>
                <c:pt idx="1">
                  <c:v>5.8445883441258095</c:v>
                </c:pt>
                <c:pt idx="2">
                  <c:v>5.7436363636363641</c:v>
                </c:pt>
                <c:pt idx="3">
                  <c:v>6.6300000000000008</c:v>
                </c:pt>
                <c:pt idx="4">
                  <c:v>6.6451025056947612</c:v>
                </c:pt>
                <c:pt idx="5">
                  <c:v>6.6059782608695663</c:v>
                </c:pt>
                <c:pt idx="6">
                  <c:v>6.5614035087719298</c:v>
                </c:pt>
                <c:pt idx="7">
                  <c:v>6.5116071428571436</c:v>
                </c:pt>
                <c:pt idx="8">
                  <c:v>6.3861646234676011</c:v>
                </c:pt>
                <c:pt idx="9">
                  <c:v>6.3666521169794859</c:v>
                </c:pt>
                <c:pt idx="10">
                  <c:v>7.0017346053772762</c:v>
                </c:pt>
                <c:pt idx="11">
                  <c:v>6.8970525416488666</c:v>
                </c:pt>
                <c:pt idx="12">
                  <c:v>8.465371621621621</c:v>
                </c:pt>
                <c:pt idx="13">
                  <c:v>8.4689480354879585</c:v>
                </c:pt>
                <c:pt idx="14">
                  <c:v>8.5302127659574474</c:v>
                </c:pt>
                <c:pt idx="15">
                  <c:v>8.4156171284634755</c:v>
                </c:pt>
                <c:pt idx="16">
                  <c:v>8.3490212411495204</c:v>
                </c:pt>
                <c:pt idx="17">
                  <c:v>8.3006211180124225</c:v>
                </c:pt>
                <c:pt idx="18">
                  <c:v>8.2155737704918028</c:v>
                </c:pt>
                <c:pt idx="19">
                  <c:v>8.2054850593532542</c:v>
                </c:pt>
                <c:pt idx="20">
                  <c:v>8.2290640394088665</c:v>
                </c:pt>
                <c:pt idx="21">
                  <c:v>8.2459893048128343</c:v>
                </c:pt>
                <c:pt idx="22">
                  <c:v>8.2971854304635766</c:v>
                </c:pt>
                <c:pt idx="23">
                  <c:v>8.3351351351351344</c:v>
                </c:pt>
                <c:pt idx="24">
                  <c:v>8.3490212411495204</c:v>
                </c:pt>
                <c:pt idx="25">
                  <c:v>8.3839397741530739</c:v>
                </c:pt>
                <c:pt idx="26">
                  <c:v>8.3839397741530739</c:v>
                </c:pt>
                <c:pt idx="27">
                  <c:v>8.3804347826086936</c:v>
                </c:pt>
                <c:pt idx="28">
                  <c:v>8.3839397741530739</c:v>
                </c:pt>
                <c:pt idx="29">
                  <c:v>8.3804347826086936</c:v>
                </c:pt>
                <c:pt idx="30">
                  <c:v>8.4582278481012665</c:v>
                </c:pt>
                <c:pt idx="31">
                  <c:v>8.4582278481012665</c:v>
                </c:pt>
                <c:pt idx="32">
                  <c:v>8.4404210526315797</c:v>
                </c:pt>
                <c:pt idx="33">
                  <c:v>8.4689480354879585</c:v>
                </c:pt>
                <c:pt idx="34">
                  <c:v>8.4582278481012665</c:v>
                </c:pt>
                <c:pt idx="35">
                  <c:v>8.4904701397712827</c:v>
                </c:pt>
                <c:pt idx="36">
                  <c:v>8.5265844321565289</c:v>
                </c:pt>
                <c:pt idx="37">
                  <c:v>8.4904701397712827</c:v>
                </c:pt>
                <c:pt idx="38">
                  <c:v>8.4796954314720807</c:v>
                </c:pt>
                <c:pt idx="39">
                  <c:v>8.4761099365750532</c:v>
                </c:pt>
                <c:pt idx="40">
                  <c:v>8.4333193100546904</c:v>
                </c:pt>
                <c:pt idx="41">
                  <c:v>8.3944723618090435</c:v>
                </c:pt>
                <c:pt idx="42">
                  <c:v>8.3282093892812625</c:v>
                </c:pt>
                <c:pt idx="43">
                  <c:v>8.2834710743801647</c:v>
                </c:pt>
                <c:pt idx="44">
                  <c:v>8.2358258011503693</c:v>
                </c:pt>
                <c:pt idx="45">
                  <c:v>8.1820408163265306</c:v>
                </c:pt>
                <c:pt idx="46">
                  <c:v>8.148780487804876</c:v>
                </c:pt>
                <c:pt idx="47">
                  <c:v>8.0248198558847061</c:v>
                </c:pt>
                <c:pt idx="48">
                  <c:v>7.8983451536643026</c:v>
                </c:pt>
                <c:pt idx="49">
                  <c:v>7.7607433217189312</c:v>
                </c:pt>
                <c:pt idx="50">
                  <c:v>7.7457496136012365</c:v>
                </c:pt>
                <c:pt idx="51">
                  <c:v>7.7337962962962958</c:v>
                </c:pt>
                <c:pt idx="52">
                  <c:v>7.7129665255867632</c:v>
                </c:pt>
                <c:pt idx="53">
                  <c:v>7.730813729271115</c:v>
                </c:pt>
                <c:pt idx="54">
                  <c:v>7.7367811655731371</c:v>
                </c:pt>
                <c:pt idx="55">
                  <c:v>7.7517401392111376</c:v>
                </c:pt>
                <c:pt idx="56">
                  <c:v>7.7011140991164035</c:v>
                </c:pt>
                <c:pt idx="57">
                  <c:v>7.6628440366972468</c:v>
                </c:pt>
                <c:pt idx="58">
                  <c:v>7.6162613981762917</c:v>
                </c:pt>
                <c:pt idx="59">
                  <c:v>7.573101624480544</c:v>
                </c:pt>
                <c:pt idx="60">
                  <c:v>7.5788279773156892</c:v>
                </c:pt>
                <c:pt idx="61">
                  <c:v>7.5903067020068153</c:v>
                </c:pt>
                <c:pt idx="62">
                  <c:v>7.5960591133004929</c:v>
                </c:pt>
                <c:pt idx="63">
                  <c:v>7.5759637188208613</c:v>
                </c:pt>
                <c:pt idx="64">
                  <c:v>7.573101624480544</c:v>
                </c:pt>
                <c:pt idx="65">
                  <c:v>7.5559743686392755</c:v>
                </c:pt>
                <c:pt idx="66">
                  <c:v>7.513493253373313</c:v>
                </c:pt>
                <c:pt idx="67">
                  <c:v>7.510678156612963</c:v>
                </c:pt>
                <c:pt idx="68">
                  <c:v>7.5276004506196017</c:v>
                </c:pt>
                <c:pt idx="69">
                  <c:v>7.510678156612963</c:v>
                </c:pt>
                <c:pt idx="70">
                  <c:v>7.510678156612963</c:v>
                </c:pt>
                <c:pt idx="71">
                  <c:v>7.5050542867839747</c:v>
                </c:pt>
                <c:pt idx="72">
                  <c:v>7.524774774774774</c:v>
                </c:pt>
                <c:pt idx="73">
                  <c:v>7.5389244076720576</c:v>
                </c:pt>
                <c:pt idx="74">
                  <c:v>7.5276004506196017</c:v>
                </c:pt>
                <c:pt idx="75">
                  <c:v>7.510678156612963</c:v>
                </c:pt>
                <c:pt idx="76">
                  <c:v>7.5078651685393254</c:v>
                </c:pt>
                <c:pt idx="77">
                  <c:v>8.2166604407919301</c:v>
                </c:pt>
                <c:pt idx="78">
                  <c:v>8.2105263157894743</c:v>
                </c:pt>
                <c:pt idx="79">
                  <c:v>8.1921787709497202</c:v>
                </c:pt>
                <c:pt idx="80">
                  <c:v>8.1799925622908134</c:v>
                </c:pt>
                <c:pt idx="81">
                  <c:v>8.1617810760667897</c:v>
                </c:pt>
                <c:pt idx="82">
                  <c:v>8.1921787709497202</c:v>
                </c:pt>
                <c:pt idx="83">
                  <c:v>8.1860811313732782</c:v>
                </c:pt>
                <c:pt idx="84">
                  <c:v>8.1648106904231614</c:v>
                </c:pt>
                <c:pt idx="85">
                  <c:v>8.1496850685439064</c:v>
                </c:pt>
                <c:pt idx="86">
                  <c:v>8.1678425547716298</c:v>
                </c:pt>
                <c:pt idx="87">
                  <c:v>8.1891288160833948</c:v>
                </c:pt>
                <c:pt idx="88">
                  <c:v>8.1678425547716298</c:v>
                </c:pt>
                <c:pt idx="89">
                  <c:v>8.1648106904231614</c:v>
                </c:pt>
                <c:pt idx="90">
                  <c:v>8.1891288160833948</c:v>
                </c:pt>
                <c:pt idx="91">
                  <c:v>8.1921787709497202</c:v>
                </c:pt>
                <c:pt idx="92">
                  <c:v>8.2044013427825444</c:v>
                </c:pt>
                <c:pt idx="93">
                  <c:v>8.2320359281437128</c:v>
                </c:pt>
                <c:pt idx="94">
                  <c:v>8.2135922330097078</c:v>
                </c:pt>
                <c:pt idx="95">
                  <c:v>8.2166604407919301</c:v>
                </c:pt>
                <c:pt idx="96">
                  <c:v>8.2166604407919301</c:v>
                </c:pt>
                <c:pt idx="97">
                  <c:v>8.2013422818791941</c:v>
                </c:pt>
                <c:pt idx="98">
                  <c:v>8.2105263157894743</c:v>
                </c:pt>
                <c:pt idx="99">
                  <c:v>8.2105263157894743</c:v>
                </c:pt>
                <c:pt idx="100">
                  <c:v>8.2166604407919301</c:v>
                </c:pt>
                <c:pt idx="101">
                  <c:v>8.2351179333582909</c:v>
                </c:pt>
                <c:pt idx="102">
                  <c:v>8.2197309417040341</c:v>
                </c:pt>
                <c:pt idx="103">
                  <c:v>8.2320359281437128</c:v>
                </c:pt>
                <c:pt idx="104">
                  <c:v>8.1921787709497202</c:v>
                </c:pt>
                <c:pt idx="105">
                  <c:v>8.2013422818791941</c:v>
                </c:pt>
                <c:pt idx="106">
                  <c:v>8.1830357142857135</c:v>
                </c:pt>
                <c:pt idx="107">
                  <c:v>8.1860811313732782</c:v>
                </c:pt>
                <c:pt idx="108">
                  <c:v>8.1982855013045093</c:v>
                </c:pt>
                <c:pt idx="109">
                  <c:v>8.1891288160833948</c:v>
                </c:pt>
                <c:pt idx="110">
                  <c:v>8.1799925622908134</c:v>
                </c:pt>
                <c:pt idx="111">
                  <c:v>8.1678425547716298</c:v>
                </c:pt>
                <c:pt idx="112">
                  <c:v>8.1376248612652589</c:v>
                </c:pt>
                <c:pt idx="113">
                  <c:v>8.101657458563535</c:v>
                </c:pt>
                <c:pt idx="114">
                  <c:v>8.0600952729937703</c:v>
                </c:pt>
                <c:pt idx="115">
                  <c:v>8.0541926034419618</c:v>
                </c:pt>
                <c:pt idx="116">
                  <c:v>8.0424131627056656</c:v>
                </c:pt>
                <c:pt idx="117">
                  <c:v>7.9956379498364223</c:v>
                </c:pt>
                <c:pt idx="118">
                  <c:v>7.9956379498364223</c:v>
                </c:pt>
                <c:pt idx="119">
                  <c:v>7.9609120521172629</c:v>
                </c:pt>
                <c:pt idx="120">
                  <c:v>7.9494036863028539</c:v>
                </c:pt>
                <c:pt idx="121">
                  <c:v>8.6136690647482013</c:v>
                </c:pt>
                <c:pt idx="122">
                  <c:v>8.5951184493898065</c:v>
                </c:pt>
                <c:pt idx="123">
                  <c:v>8.5735767991407084</c:v>
                </c:pt>
                <c:pt idx="124">
                  <c:v>8.5521428571428562</c:v>
                </c:pt>
                <c:pt idx="125">
                  <c:v>8.5186766275346848</c:v>
                </c:pt>
                <c:pt idx="126">
                  <c:v>8.494501596310748</c:v>
                </c:pt>
                <c:pt idx="127">
                  <c:v>8.4674681753889658</c:v>
                </c:pt>
                <c:pt idx="128">
                  <c:v>8.4555084745762716</c:v>
                </c:pt>
                <c:pt idx="129">
                  <c:v>8.4555084745762716</c:v>
                </c:pt>
                <c:pt idx="130">
                  <c:v>8.4287222808870101</c:v>
                </c:pt>
                <c:pt idx="131">
                  <c:v>8.2191780821917817</c:v>
                </c:pt>
                <c:pt idx="132">
                  <c:v>8.3610335195530716</c:v>
                </c:pt>
                <c:pt idx="133">
                  <c:v>8.3435540069686418</c:v>
                </c:pt>
                <c:pt idx="134">
                  <c:v>8.2944232767578789</c:v>
                </c:pt>
                <c:pt idx="135">
                  <c:v>8.2743607463718032</c:v>
                </c:pt>
                <c:pt idx="136">
                  <c:v>8.2743607463718032</c:v>
                </c:pt>
                <c:pt idx="137">
                  <c:v>8.2829470771359386</c:v>
                </c:pt>
                <c:pt idx="138">
                  <c:v>8.2886812045690554</c:v>
                </c:pt>
                <c:pt idx="139">
                  <c:v>8.2743607463718032</c:v>
                </c:pt>
                <c:pt idx="140">
                  <c:v>8.2829470771359386</c:v>
                </c:pt>
                <c:pt idx="141">
                  <c:v>8.2829470771359386</c:v>
                </c:pt>
                <c:pt idx="142">
                  <c:v>8.0829015544041454</c:v>
                </c:pt>
                <c:pt idx="143">
                  <c:v>8.0773213669313098</c:v>
                </c:pt>
                <c:pt idx="144">
                  <c:v>8.0661840744570821</c:v>
                </c:pt>
                <c:pt idx="145">
                  <c:v>8.068965517241379</c:v>
                </c:pt>
                <c:pt idx="146">
                  <c:v>7.9965481532619966</c:v>
                </c:pt>
                <c:pt idx="147">
                  <c:v>7.9937888198757765</c:v>
                </c:pt>
                <c:pt idx="148">
                  <c:v>7.9772727272727284</c:v>
                </c:pt>
                <c:pt idx="149">
                  <c:v>7.9580900034352462</c:v>
                </c:pt>
                <c:pt idx="150">
                  <c:v>7.9471698113207552</c:v>
                </c:pt>
                <c:pt idx="151">
                  <c:v>7.938999314599041</c:v>
                </c:pt>
                <c:pt idx="152">
                  <c:v>7.9200000000000008</c:v>
                </c:pt>
                <c:pt idx="153">
                  <c:v>7.8930153321976153</c:v>
                </c:pt>
                <c:pt idx="154">
                  <c:v>7.8930153321976153</c:v>
                </c:pt>
                <c:pt idx="155">
                  <c:v>7.8769126147568853</c:v>
                </c:pt>
                <c:pt idx="156">
                  <c:v>7.8876404494382024</c:v>
                </c:pt>
                <c:pt idx="157">
                  <c:v>7.8769126147568853</c:v>
                </c:pt>
                <c:pt idx="158">
                  <c:v>7.8769126147568853</c:v>
                </c:pt>
                <c:pt idx="159">
                  <c:v>7.8422477995937712</c:v>
                </c:pt>
                <c:pt idx="160">
                  <c:v>7.8342915116672307</c:v>
                </c:pt>
                <c:pt idx="161">
                  <c:v>7.8237082066869306</c:v>
                </c:pt>
                <c:pt idx="162">
                  <c:v>7.8395939086294426</c:v>
                </c:pt>
                <c:pt idx="163">
                  <c:v>7.8237082066869306</c:v>
                </c:pt>
                <c:pt idx="164">
                  <c:v>7.8237082066869306</c:v>
                </c:pt>
                <c:pt idx="165">
                  <c:v>7.7868907563025216</c:v>
                </c:pt>
                <c:pt idx="166">
                  <c:v>7.7790463398253866</c:v>
                </c:pt>
                <c:pt idx="167">
                  <c:v>7.7712177121771218</c:v>
                </c:pt>
                <c:pt idx="168">
                  <c:v>7.7634048257372656</c:v>
                </c:pt>
                <c:pt idx="169">
                  <c:v>7.7634048257372656</c:v>
                </c:pt>
                <c:pt idx="170">
                  <c:v>7.7634048257372656</c:v>
                </c:pt>
                <c:pt idx="171">
                  <c:v>7.7712177121771218</c:v>
                </c:pt>
                <c:pt idx="172">
                  <c:v>7.7634048257372656</c:v>
                </c:pt>
                <c:pt idx="173">
                  <c:v>7.7634048257372656</c:v>
                </c:pt>
                <c:pt idx="174">
                  <c:v>7.742647058823529</c:v>
                </c:pt>
                <c:pt idx="175">
                  <c:v>7.7374749498998003</c:v>
                </c:pt>
                <c:pt idx="176">
                  <c:v>7.7271514342895262</c:v>
                </c:pt>
                <c:pt idx="177">
                  <c:v>7.7271514342895262</c:v>
                </c:pt>
                <c:pt idx="178">
                  <c:v>7.7271514342895262</c:v>
                </c:pt>
                <c:pt idx="179">
                  <c:v>7.7194268577140956</c:v>
                </c:pt>
                <c:pt idx="180">
                  <c:v>7.7117177097203733</c:v>
                </c:pt>
                <c:pt idx="181">
                  <c:v>7.6937894387246768</c:v>
                </c:pt>
                <c:pt idx="182">
                  <c:v>7.6784885647994701</c:v>
                </c:pt>
                <c:pt idx="183">
                  <c:v>7.6683217477656411</c:v>
                </c:pt>
                <c:pt idx="184">
                  <c:v>7.6607142857142865</c:v>
                </c:pt>
                <c:pt idx="185">
                  <c:v>7.6683217477656411</c:v>
                </c:pt>
                <c:pt idx="186">
                  <c:v>7.6657842488418275</c:v>
                </c:pt>
                <c:pt idx="187">
                  <c:v>7.6505944517833555</c:v>
                </c:pt>
                <c:pt idx="188">
                  <c:v>7.6153846153846159</c:v>
                </c:pt>
                <c:pt idx="189">
                  <c:v>7.6254114549045431</c:v>
                </c:pt>
                <c:pt idx="190">
                  <c:v>7.6254114549045431</c:v>
                </c:pt>
                <c:pt idx="191">
                  <c:v>7.6254114549045431</c:v>
                </c:pt>
                <c:pt idx="192">
                  <c:v>7.6103810775295662</c:v>
                </c:pt>
                <c:pt idx="193">
                  <c:v>7.6003937007874027</c:v>
                </c:pt>
                <c:pt idx="194">
                  <c:v>7.5929203539823007</c:v>
                </c:pt>
                <c:pt idx="195">
                  <c:v>7.6003937007874027</c:v>
                </c:pt>
                <c:pt idx="196">
                  <c:v>7.5929203539823007</c:v>
                </c:pt>
                <c:pt idx="197">
                  <c:v>7.5681149950996414</c:v>
                </c:pt>
                <c:pt idx="198">
                  <c:v>7.5483870967741939</c:v>
                </c:pt>
                <c:pt idx="199">
                  <c:v>7.5336585365853663</c:v>
                </c:pt>
                <c:pt idx="200">
                  <c:v>7.5410156250000009</c:v>
                </c:pt>
                <c:pt idx="201">
                  <c:v>7.5336585365853663</c:v>
                </c:pt>
                <c:pt idx="202">
                  <c:v>7.5263157894736841</c:v>
                </c:pt>
                <c:pt idx="203">
                  <c:v>7.5019430051813485</c:v>
                </c:pt>
                <c:pt idx="204">
                  <c:v>7.4873949579831933</c:v>
                </c:pt>
                <c:pt idx="205">
                  <c:v>7.4946619217081851</c:v>
                </c:pt>
                <c:pt idx="206">
                  <c:v>7.4873949579831933</c:v>
                </c:pt>
                <c:pt idx="207">
                  <c:v>7.4849757673667217</c:v>
                </c:pt>
                <c:pt idx="208">
                  <c:v>7.4777275661717235</c:v>
                </c:pt>
                <c:pt idx="209">
                  <c:v>7.4704933892292811</c:v>
                </c:pt>
                <c:pt idx="210">
                  <c:v>7.3423597678916828</c:v>
                </c:pt>
                <c:pt idx="211">
                  <c:v>7.3352657004830908</c:v>
                </c:pt>
                <c:pt idx="212">
                  <c:v>7.3281853281853291</c:v>
                </c:pt>
                <c:pt idx="213">
                  <c:v>7.3187660668380454</c:v>
                </c:pt>
                <c:pt idx="214">
                  <c:v>7.2976610060877922</c:v>
                </c:pt>
                <c:pt idx="215">
                  <c:v>7.2883199999999997</c:v>
                </c:pt>
                <c:pt idx="216">
                  <c:v>7.281329923273657</c:v>
                </c:pt>
                <c:pt idx="217">
                  <c:v>7.281329923273657</c:v>
                </c:pt>
                <c:pt idx="218">
                  <c:v>7.2743532417757901</c:v>
                </c:pt>
                <c:pt idx="219">
                  <c:v>7.2581261950286802</c:v>
                </c:pt>
                <c:pt idx="220">
                  <c:v>7.2350698856416775</c:v>
                </c:pt>
                <c:pt idx="221">
                  <c:v>7.2053147738057577</c:v>
                </c:pt>
                <c:pt idx="222">
                  <c:v>7.2121595946801769</c:v>
                </c:pt>
                <c:pt idx="223">
                  <c:v>7.2190174326465923</c:v>
                </c:pt>
                <c:pt idx="224">
                  <c:v>7.203036053130929</c:v>
                </c:pt>
                <c:pt idx="225">
                  <c:v>7.1962085308056869</c:v>
                </c:pt>
                <c:pt idx="226">
                  <c:v>7.1735433070866144</c:v>
                </c:pt>
                <c:pt idx="227">
                  <c:v>7.1510204081632649</c:v>
                </c:pt>
                <c:pt idx="228">
                  <c:v>7.1442910915934759</c:v>
                </c:pt>
                <c:pt idx="229">
                  <c:v>7.0997506234413965</c:v>
                </c:pt>
                <c:pt idx="230">
                  <c:v>7.0776880049720319</c:v>
                </c:pt>
                <c:pt idx="231">
                  <c:v>7.055762081784386</c:v>
                </c:pt>
                <c:pt idx="232">
                  <c:v>7.0404945904173104</c:v>
                </c:pt>
                <c:pt idx="233">
                  <c:v>7.0339715873996287</c:v>
                </c:pt>
                <c:pt idx="234">
                  <c:v>7.0187981510015405</c:v>
                </c:pt>
                <c:pt idx="235">
                  <c:v>6.9758039816232777</c:v>
                </c:pt>
                <c:pt idx="236">
                  <c:v>7.0735877862595427</c:v>
                </c:pt>
                <c:pt idx="237">
                  <c:v>7.0520547945205481</c:v>
                </c:pt>
                <c:pt idx="238">
                  <c:v>7.0456204379562042</c:v>
                </c:pt>
                <c:pt idx="239">
                  <c:v>7.0370595382746055</c:v>
                </c:pt>
                <c:pt idx="240">
                  <c:v>7.0413373860182373</c:v>
                </c:pt>
                <c:pt idx="241">
                  <c:v>7.0909090909090908</c:v>
                </c:pt>
                <c:pt idx="242">
                  <c:v>7.0909090909090908</c:v>
                </c:pt>
                <c:pt idx="243">
                  <c:v>7.0694864048338371</c:v>
                </c:pt>
                <c:pt idx="244">
                  <c:v>7.0694864048338371</c:v>
                </c:pt>
                <c:pt idx="245">
                  <c:v>7.0270270270270272</c:v>
                </c:pt>
                <c:pt idx="246">
                  <c:v>7.0059880239520957</c:v>
                </c:pt>
                <c:pt idx="247">
                  <c:v>7.1480597014925378</c:v>
                </c:pt>
                <c:pt idx="248">
                  <c:v>7.1267857142857132</c:v>
                </c:pt>
                <c:pt idx="249">
                  <c:v>7.1056379821958453</c:v>
                </c:pt>
                <c:pt idx="250">
                  <c:v>7.0637168141592923</c:v>
                </c:pt>
                <c:pt idx="251">
                  <c:v>7.0429411764705874</c:v>
                </c:pt>
                <c:pt idx="252">
                  <c:v>7.0222873900293248</c:v>
                </c:pt>
                <c:pt idx="253">
                  <c:v>7.0017543859649107</c:v>
                </c:pt>
                <c:pt idx="254">
                  <c:v>6.9813411078717209</c:v>
                </c:pt>
                <c:pt idx="255">
                  <c:v>6.9610465116279068</c:v>
                </c:pt>
                <c:pt idx="256">
                  <c:v>6.9408695652173913</c:v>
                </c:pt>
                <c:pt idx="257">
                  <c:v>6.9008645533141202</c:v>
                </c:pt>
                <c:pt idx="258">
                  <c:v>6.8613180515759318</c:v>
                </c:pt>
                <c:pt idx="259">
                  <c:v>6.8417142857142847</c:v>
                </c:pt>
                <c:pt idx="260">
                  <c:v>6.822222222222222</c:v>
                </c:pt>
                <c:pt idx="261">
                  <c:v>6.7835694050991506</c:v>
                </c:pt>
                <c:pt idx="262">
                  <c:v>6.7644067796610168</c:v>
                </c:pt>
                <c:pt idx="263">
                  <c:v>6.7264044943820211</c:v>
                </c:pt>
                <c:pt idx="264">
                  <c:v>6.7075630252100833</c:v>
                </c:pt>
                <c:pt idx="265">
                  <c:v>6.6888268156424582</c:v>
                </c:pt>
                <c:pt idx="266">
                  <c:v>7.0221606648199444</c:v>
                </c:pt>
                <c:pt idx="267">
                  <c:v>7.1983471074380176</c:v>
                </c:pt>
                <c:pt idx="268">
                  <c:v>7.1785714285714288</c:v>
                </c:pt>
                <c:pt idx="269">
                  <c:v>7.139344262295082</c:v>
                </c:pt>
                <c:pt idx="270">
                  <c:v>7.1005434782608701</c:v>
                </c:pt>
                <c:pt idx="271">
                  <c:v>7.0813008130081307</c:v>
                </c:pt>
                <c:pt idx="272">
                  <c:v>7.0431266846361185</c:v>
                </c:pt>
                <c:pt idx="273">
                  <c:v>7.0053619302949066</c:v>
                </c:pt>
                <c:pt idx="274">
                  <c:v>6.968</c:v>
                </c:pt>
                <c:pt idx="275">
                  <c:v>6.9310344827586201</c:v>
                </c:pt>
                <c:pt idx="276">
                  <c:v>6.894459102902375</c:v>
                </c:pt>
                <c:pt idx="277">
                  <c:v>6.8582677165354324</c:v>
                </c:pt>
                <c:pt idx="278">
                  <c:v>6.8224543080939952</c:v>
                </c:pt>
                <c:pt idx="279">
                  <c:v>6.7870129870129867</c:v>
                </c:pt>
                <c:pt idx="280">
                  <c:v>6.7694300518134716</c:v>
                </c:pt>
                <c:pt idx="281">
                  <c:v>6.7345360824742277</c:v>
                </c:pt>
                <c:pt idx="282">
                  <c:v>6.6370179948586117</c:v>
                </c:pt>
                <c:pt idx="283">
                  <c:v>6.62</c:v>
                </c:pt>
                <c:pt idx="284">
                  <c:v>6.586224489795919</c:v>
                </c:pt>
                <c:pt idx="285">
                  <c:v>6.5527918781725889</c:v>
                </c:pt>
                <c:pt idx="286">
                  <c:v>6.5196969696969704</c:v>
                </c:pt>
                <c:pt idx="287">
                  <c:v>6.9768844221105537</c:v>
                </c:pt>
                <c:pt idx="288">
                  <c:v>6.9593984962406026</c:v>
                </c:pt>
                <c:pt idx="289">
                  <c:v>6.9593984962406026</c:v>
                </c:pt>
                <c:pt idx="290">
                  <c:v>6.9420000000000011</c:v>
                </c:pt>
                <c:pt idx="291">
                  <c:v>6.924688279301745</c:v>
                </c:pt>
                <c:pt idx="292">
                  <c:v>6.8903225806451625</c:v>
                </c:pt>
                <c:pt idx="293">
                  <c:v>6.8562962962962954</c:v>
                </c:pt>
                <c:pt idx="294">
                  <c:v>6.8394088669950737</c:v>
                </c:pt>
                <c:pt idx="295">
                  <c:v>6.8226044226044227</c:v>
                </c:pt>
                <c:pt idx="296">
                  <c:v>6.805882352941178</c:v>
                </c:pt>
                <c:pt idx="297">
                  <c:v>6.7892420537897307</c:v>
                </c:pt>
                <c:pt idx="298">
                  <c:v>6.7726829268292681</c:v>
                </c:pt>
                <c:pt idx="299">
                  <c:v>6.7562043795620434</c:v>
                </c:pt>
                <c:pt idx="300">
                  <c:v>6.7398058252427182</c:v>
                </c:pt>
                <c:pt idx="301">
                  <c:v>6.707246376811594</c:v>
                </c:pt>
                <c:pt idx="302">
                  <c:v>6.707246376811594</c:v>
                </c:pt>
                <c:pt idx="303">
                  <c:v>6.6910843373493973</c:v>
                </c:pt>
                <c:pt idx="304">
                  <c:v>6.6749999999999998</c:v>
                </c:pt>
                <c:pt idx="305">
                  <c:v>6.6589928057553962</c:v>
                </c:pt>
                <c:pt idx="306">
                  <c:v>6.6430622009569378</c:v>
                </c:pt>
                <c:pt idx="307">
                  <c:v>6.6272076372315043</c:v>
                </c:pt>
                <c:pt idx="308">
                  <c:v>6.5957244655581952</c:v>
                </c:pt>
                <c:pt idx="309">
                  <c:v>6.5800947867298571</c:v>
                </c:pt>
                <c:pt idx="310">
                  <c:v>6.5490566037735851</c:v>
                </c:pt>
                <c:pt idx="311">
                  <c:v>6.5336470588235303</c:v>
                </c:pt>
                <c:pt idx="312">
                  <c:v>6.503044496487119</c:v>
                </c:pt>
                <c:pt idx="313">
                  <c:v>6.4576744186046504</c:v>
                </c:pt>
                <c:pt idx="314">
                  <c:v>6.3981566820276496</c:v>
                </c:pt>
                <c:pt idx="315">
                  <c:v>6.354233409610984</c:v>
                </c:pt>
                <c:pt idx="316">
                  <c:v>6.3252847380410024</c:v>
                </c:pt>
                <c:pt idx="317">
                  <c:v>6.2823529411764705</c:v>
                </c:pt>
                <c:pt idx="318">
                  <c:v>6.2823529411764705</c:v>
                </c:pt>
                <c:pt idx="319">
                  <c:v>7.4706666666666663</c:v>
                </c:pt>
                <c:pt idx="320">
                  <c:v>7.4376106194690248</c:v>
                </c:pt>
                <c:pt idx="321">
                  <c:v>7.3723684210526308</c:v>
                </c:pt>
                <c:pt idx="322">
                  <c:v>7.3241830065359466</c:v>
                </c:pt>
                <c:pt idx="323">
                  <c:v>7.2609071274298049</c:v>
                </c:pt>
                <c:pt idx="324">
                  <c:v>16.850000000000001</c:v>
                </c:pt>
                <c:pt idx="325">
                  <c:v>16.671881606765329</c:v>
                </c:pt>
                <c:pt idx="326">
                  <c:v>16.497489539748955</c:v>
                </c:pt>
                <c:pt idx="327">
                  <c:v>16.394594594594594</c:v>
                </c:pt>
                <c:pt idx="328">
                  <c:v>16.225925925925925</c:v>
                </c:pt>
                <c:pt idx="329">
                  <c:v>16.0934693877551</c:v>
                </c:pt>
                <c:pt idx="330">
                  <c:v>15.995537525354969</c:v>
                </c:pt>
                <c:pt idx="331">
                  <c:v>15.803206412825652</c:v>
                </c:pt>
                <c:pt idx="332">
                  <c:v>15.584584980237153</c:v>
                </c:pt>
                <c:pt idx="333">
                  <c:v>17.068235294117645</c:v>
                </c:pt>
                <c:pt idx="334">
                  <c:v>16.902524271844662</c:v>
                </c:pt>
                <c:pt idx="335">
                  <c:v>16.772254335260115</c:v>
                </c:pt>
                <c:pt idx="336">
                  <c:v>16.643977055449334</c:v>
                </c:pt>
                <c:pt idx="337">
                  <c:v>16.549049429657792</c:v>
                </c:pt>
                <c:pt idx="338">
                  <c:v>16.486363636363638</c:v>
                </c:pt>
                <c:pt idx="339">
                  <c:v>16.424150943396224</c:v>
                </c:pt>
                <c:pt idx="340">
                  <c:v>16.393220338983049</c:v>
                </c:pt>
                <c:pt idx="341">
                  <c:v>16.270654205607478</c:v>
                </c:pt>
                <c:pt idx="342">
                  <c:v>16.12</c:v>
                </c:pt>
                <c:pt idx="343">
                  <c:v>16.06051660516605</c:v>
                </c:pt>
                <c:pt idx="344">
                  <c:v>15.942857142857141</c:v>
                </c:pt>
                <c:pt idx="345">
                  <c:v>15.855737704918035</c:v>
                </c:pt>
                <c:pt idx="346">
                  <c:v>15.741048824593131</c:v>
                </c:pt>
                <c:pt idx="347">
                  <c:v>15.656115107913669</c:v>
                </c:pt>
                <c:pt idx="348">
                  <c:v>15.6</c:v>
                </c:pt>
                <c:pt idx="349">
                  <c:v>16.786046511627905</c:v>
                </c:pt>
                <c:pt idx="350">
                  <c:v>16.853571428571428</c:v>
                </c:pt>
                <c:pt idx="351">
                  <c:v>16.920855614973263</c:v>
                </c:pt>
                <c:pt idx="352">
                  <c:v>16.830851063829787</c:v>
                </c:pt>
                <c:pt idx="353">
                  <c:v>16.74179894179894</c:v>
                </c:pt>
                <c:pt idx="354">
                  <c:v>16.653684210526318</c:v>
                </c:pt>
                <c:pt idx="355">
                  <c:v>16.566492146596861</c:v>
                </c:pt>
                <c:pt idx="356">
                  <c:v>18.822916666666668</c:v>
                </c:pt>
                <c:pt idx="357">
                  <c:v>18.725388601036268</c:v>
                </c:pt>
                <c:pt idx="358">
                  <c:v>18.66092943201377</c:v>
                </c:pt>
                <c:pt idx="359">
                  <c:v>18.565068493150687</c:v>
                </c:pt>
                <c:pt idx="360">
                  <c:v>18.470187393526405</c:v>
                </c:pt>
                <c:pt idx="361">
                  <c:v>18.283305227655987</c:v>
                </c:pt>
                <c:pt idx="362">
                  <c:v>18.191275167785236</c:v>
                </c:pt>
                <c:pt idx="363">
                  <c:v>18.07</c:v>
                </c:pt>
                <c:pt idx="364">
                  <c:v>18.009966777408639</c:v>
                </c:pt>
                <c:pt idx="365">
                  <c:v>17.920661157024792</c:v>
                </c:pt>
                <c:pt idx="366">
                  <c:v>17.832236842105264</c:v>
                </c:pt>
                <c:pt idx="367">
                  <c:v>18.957446808510639</c:v>
                </c:pt>
                <c:pt idx="368">
                  <c:v>18.895595432300162</c:v>
                </c:pt>
                <c:pt idx="369">
                  <c:v>18.803571428571431</c:v>
                </c:pt>
                <c:pt idx="370">
                  <c:v>18.68225806451613</c:v>
                </c:pt>
                <c:pt idx="371">
                  <c:v>18.592295345104336</c:v>
                </c:pt>
                <c:pt idx="372">
                  <c:v>18.473684210526315</c:v>
                </c:pt>
                <c:pt idx="373">
                  <c:v>18.385714285714286</c:v>
                </c:pt>
                <c:pt idx="374">
                  <c:v>18.269716088328074</c:v>
                </c:pt>
                <c:pt idx="375">
                  <c:v>18.12676056338028</c:v>
                </c:pt>
                <c:pt idx="376">
                  <c:v>17.958139534883721</c:v>
                </c:pt>
                <c:pt idx="377">
                  <c:v>17.82</c:v>
                </c:pt>
                <c:pt idx="378">
                  <c:v>17.683969465648854</c:v>
                </c:pt>
                <c:pt idx="379">
                  <c:v>17.576631259484063</c:v>
                </c:pt>
                <c:pt idx="380">
                  <c:v>17.418045112781954</c:v>
                </c:pt>
                <c:pt idx="381">
                  <c:v>17.262295081967213</c:v>
                </c:pt>
                <c:pt idx="382">
                  <c:v>17.16</c:v>
                </c:pt>
                <c:pt idx="383">
                  <c:v>17.058910162002942</c:v>
                </c:pt>
                <c:pt idx="384">
                  <c:v>16.909489051094891</c:v>
                </c:pt>
                <c:pt idx="385">
                  <c:v>17.865606936416182</c:v>
                </c:pt>
                <c:pt idx="386">
                  <c:v>17.686695278969957</c:v>
                </c:pt>
                <c:pt idx="387">
                  <c:v>17.511331444759207</c:v>
                </c:pt>
                <c:pt idx="388">
                  <c:v>19.77310924369748</c:v>
                </c:pt>
                <c:pt idx="389">
                  <c:v>20.634349030470915</c:v>
                </c:pt>
                <c:pt idx="390">
                  <c:v>23.239726027397261</c:v>
                </c:pt>
                <c:pt idx="391">
                  <c:v>28.046132971506104</c:v>
                </c:pt>
                <c:pt idx="392">
                  <c:v>29.879032258064516</c:v>
                </c:pt>
                <c:pt idx="393">
                  <c:v>30.079787234042552</c:v>
                </c:pt>
                <c:pt idx="394">
                  <c:v>31.815789473684212</c:v>
                </c:pt>
                <c:pt idx="395">
                  <c:v>32.964889466840049</c:v>
                </c:pt>
                <c:pt idx="396">
                  <c:v>32.5</c:v>
                </c:pt>
                <c:pt idx="397">
                  <c:v>36.531645569620252</c:v>
                </c:pt>
                <c:pt idx="398">
                  <c:v>37.003745318352067</c:v>
                </c:pt>
                <c:pt idx="399">
                  <c:v>38.084054388133495</c:v>
                </c:pt>
                <c:pt idx="400">
                  <c:v>37.71113831089351</c:v>
                </c:pt>
                <c:pt idx="401">
                  <c:v>37.345454545454544</c:v>
                </c:pt>
                <c:pt idx="402">
                  <c:v>37.300242130750604</c:v>
                </c:pt>
                <c:pt idx="403">
                  <c:v>35.625</c:v>
                </c:pt>
                <c:pt idx="404">
                  <c:v>33.468414779499398</c:v>
                </c:pt>
                <c:pt idx="405">
                  <c:v>33.152302243211331</c:v>
                </c:pt>
                <c:pt idx="406">
                  <c:v>32.803738317757016</c:v>
                </c:pt>
                <c:pt idx="407">
                  <c:v>33.402777777777779</c:v>
                </c:pt>
                <c:pt idx="408">
                  <c:v>33.990825688073393</c:v>
                </c:pt>
                <c:pt idx="409">
                  <c:v>33.68181818181818</c:v>
                </c:pt>
                <c:pt idx="410">
                  <c:v>33.453724604966141</c:v>
                </c:pt>
                <c:pt idx="411">
                  <c:v>33.265993265993266</c:v>
                </c:pt>
                <c:pt idx="412">
                  <c:v>33.043478260869563</c:v>
                </c:pt>
                <c:pt idx="413">
                  <c:v>31.027624309392262</c:v>
                </c:pt>
                <c:pt idx="414">
                  <c:v>30.688524590163933</c:v>
                </c:pt>
                <c:pt idx="415">
                  <c:v>30.455531453362255</c:v>
                </c:pt>
                <c:pt idx="416">
                  <c:v>30.161117078410314</c:v>
                </c:pt>
                <c:pt idx="417">
                  <c:v>29.229122055674519</c:v>
                </c:pt>
                <c:pt idx="418">
                  <c:v>29.936034115138593</c:v>
                </c:pt>
                <c:pt idx="419">
                  <c:v>29.011689691817217</c:v>
                </c:pt>
                <c:pt idx="420">
                  <c:v>27.969279661016948</c:v>
                </c:pt>
                <c:pt idx="421">
                  <c:v>25.994508975712773</c:v>
                </c:pt>
                <c:pt idx="422">
                  <c:v>23.457655755015839</c:v>
                </c:pt>
                <c:pt idx="423">
                  <c:v>27.464210526315796</c:v>
                </c:pt>
                <c:pt idx="424">
                  <c:v>29.223566214807089</c:v>
                </c:pt>
                <c:pt idx="425">
                  <c:v>28.200618556701031</c:v>
                </c:pt>
                <c:pt idx="426">
                  <c:v>27.327999999999996</c:v>
                </c:pt>
                <c:pt idx="427">
                  <c:v>27.104401228249746</c:v>
                </c:pt>
                <c:pt idx="428">
                  <c:v>28.445649948822929</c:v>
                </c:pt>
                <c:pt idx="429">
                  <c:v>28.369418960244648</c:v>
                </c:pt>
                <c:pt idx="430">
                  <c:v>27.180612244897958</c:v>
                </c:pt>
                <c:pt idx="431">
                  <c:v>25.324053224155577</c:v>
                </c:pt>
                <c:pt idx="432">
                  <c:v>24.850051072522984</c:v>
                </c:pt>
                <c:pt idx="433">
                  <c:v>23.041836734693877</c:v>
                </c:pt>
                <c:pt idx="434">
                  <c:v>22.914984709480123</c:v>
                </c:pt>
                <c:pt idx="435">
                  <c:v>24.16578947368421</c:v>
                </c:pt>
                <c:pt idx="436">
                  <c:v>23.588709677419352</c:v>
                </c:pt>
                <c:pt idx="437">
                  <c:v>24.325955734406435</c:v>
                </c:pt>
                <c:pt idx="438">
                  <c:v>24.744288577154311</c:v>
                </c:pt>
                <c:pt idx="439">
                  <c:v>24.864935064935068</c:v>
                </c:pt>
                <c:pt idx="440">
                  <c:v>24.169123505976092</c:v>
                </c:pt>
                <c:pt idx="441">
                  <c:v>23.531547619047618</c:v>
                </c:pt>
                <c:pt idx="442">
                  <c:v>23.021958456973298</c:v>
                </c:pt>
                <c:pt idx="443">
                  <c:v>22.492307692307691</c:v>
                </c:pt>
                <c:pt idx="444">
                  <c:v>22.681880509304605</c:v>
                </c:pt>
                <c:pt idx="445">
                  <c:v>22.917251461988304</c:v>
                </c:pt>
                <c:pt idx="446">
                  <c:v>23.31737609329446</c:v>
                </c:pt>
                <c:pt idx="447">
                  <c:v>23.119109390125846</c:v>
                </c:pt>
                <c:pt idx="448">
                  <c:v>23.00057971014493</c:v>
                </c:pt>
                <c:pt idx="449">
                  <c:v>22.540270009643201</c:v>
                </c:pt>
                <c:pt idx="450">
                  <c:v>21.543285302593659</c:v>
                </c:pt>
                <c:pt idx="451">
                  <c:v>21.853448275862068</c:v>
                </c:pt>
                <c:pt idx="452">
                  <c:v>21.836275071633235</c:v>
                </c:pt>
                <c:pt idx="453">
                  <c:v>21.347954329210278</c:v>
                </c:pt>
                <c:pt idx="454">
                  <c:v>20.813333333333336</c:v>
                </c:pt>
                <c:pt idx="455">
                  <c:v>18.800587677725115</c:v>
                </c:pt>
                <c:pt idx="456">
                  <c:v>18.92145695364238</c:v>
                </c:pt>
                <c:pt idx="457">
                  <c:v>20.010705550329256</c:v>
                </c:pt>
                <c:pt idx="458">
                  <c:v>20.623258426966292</c:v>
                </c:pt>
                <c:pt idx="459">
                  <c:v>20.998037383177568</c:v>
                </c:pt>
                <c:pt idx="460">
                  <c:v>20.098824626865671</c:v>
                </c:pt>
                <c:pt idx="461">
                  <c:v>19.694455813953489</c:v>
                </c:pt>
                <c:pt idx="462">
                  <c:v>19.79259052924791</c:v>
                </c:pt>
                <c:pt idx="463">
                  <c:v>20.063855421686746</c:v>
                </c:pt>
                <c:pt idx="464">
                  <c:v>20.412044403330253</c:v>
                </c:pt>
                <c:pt idx="465">
                  <c:v>21.234691244239631</c:v>
                </c:pt>
                <c:pt idx="466">
                  <c:v>22.049669724770641</c:v>
                </c:pt>
                <c:pt idx="467">
                  <c:v>19.395287671232879</c:v>
                </c:pt>
                <c:pt idx="468">
                  <c:v>16.28489535941765</c:v>
                </c:pt>
                <c:pt idx="469">
                  <c:v>10.979726526891522</c:v>
                </c:pt>
                <c:pt idx="470">
                  <c:v>9.0211182401466559</c:v>
                </c:pt>
                <c:pt idx="471">
                  <c:v>9.2186384544618214</c:v>
                </c:pt>
                <c:pt idx="472">
                  <c:v>11.051669724770644</c:v>
                </c:pt>
                <c:pt idx="473">
                  <c:v>9.6031261425959773</c:v>
                </c:pt>
                <c:pt idx="474">
                  <c:v>8.2452054794520553</c:v>
                </c:pt>
                <c:pt idx="475">
                  <c:v>10.740656934306571</c:v>
                </c:pt>
                <c:pt idx="476">
                  <c:v>10.574672727272727</c:v>
                </c:pt>
                <c:pt idx="477">
                  <c:v>10.512304900181487</c:v>
                </c:pt>
                <c:pt idx="478">
                  <c:v>10.744076086956522</c:v>
                </c:pt>
                <c:pt idx="479">
                  <c:v>11.317039711191336</c:v>
                </c:pt>
                <c:pt idx="480">
                  <c:v>13.062549371633752</c:v>
                </c:pt>
                <c:pt idx="481">
                  <c:v>12.366976744186045</c:v>
                </c:pt>
                <c:pt idx="482">
                  <c:v>12.725401069518716</c:v>
                </c:pt>
                <c:pt idx="483">
                  <c:v>12.902874889086069</c:v>
                </c:pt>
                <c:pt idx="484">
                  <c:v>13.401504424778761</c:v>
                </c:pt>
                <c:pt idx="485">
                  <c:v>13.767859030837004</c:v>
                </c:pt>
                <c:pt idx="486">
                  <c:v>14.636994727592269</c:v>
                </c:pt>
                <c:pt idx="487">
                  <c:v>13.835275590551182</c:v>
                </c:pt>
                <c:pt idx="488">
                  <c:v>13.278360941586747</c:v>
                </c:pt>
                <c:pt idx="489">
                  <c:v>13.462121739130433</c:v>
                </c:pt>
                <c:pt idx="490">
                  <c:v>12.788214904679377</c:v>
                </c:pt>
                <c:pt idx="491">
                  <c:v>11.633200692041523</c:v>
                </c:pt>
                <c:pt idx="492">
                  <c:v>11.538620689655172</c:v>
                </c:pt>
                <c:pt idx="493">
                  <c:v>11.253614457831326</c:v>
                </c:pt>
                <c:pt idx="494">
                  <c:v>10.857733905579398</c:v>
                </c:pt>
                <c:pt idx="495">
                  <c:v>11.896331058020477</c:v>
                </c:pt>
                <c:pt idx="496">
                  <c:v>11.575863829787233</c:v>
                </c:pt>
                <c:pt idx="497">
                  <c:v>10.926610169491527</c:v>
                </c:pt>
                <c:pt idx="498">
                  <c:v>10.201215189873418</c:v>
                </c:pt>
                <c:pt idx="499">
                  <c:v>10.175394957983194</c:v>
                </c:pt>
                <c:pt idx="500">
                  <c:v>9.44289539748954</c:v>
                </c:pt>
                <c:pt idx="501">
                  <c:v>8.9761801501251046</c:v>
                </c:pt>
                <c:pt idx="502">
                  <c:v>9.0623940149625941</c:v>
                </c:pt>
                <c:pt idx="503">
                  <c:v>10.511582435791217</c:v>
                </c:pt>
                <c:pt idx="504">
                  <c:v>11.573217821782178</c:v>
                </c:pt>
                <c:pt idx="505">
                  <c:v>11.434440789473685</c:v>
                </c:pt>
                <c:pt idx="506">
                  <c:v>12.411702127659575</c:v>
                </c:pt>
                <c:pt idx="507">
                  <c:v>13.331600324939075</c:v>
                </c:pt>
                <c:pt idx="508">
                  <c:v>12.631333872271624</c:v>
                </c:pt>
                <c:pt idx="509">
                  <c:v>12.57365028203062</c:v>
                </c:pt>
                <c:pt idx="510">
                  <c:v>12.307084337349396</c:v>
                </c:pt>
                <c:pt idx="511">
                  <c:v>11.604144578313251</c:v>
                </c:pt>
                <c:pt idx="512">
                  <c:v>12.246250000000002</c:v>
                </c:pt>
                <c:pt idx="513">
                  <c:v>12.496794258373207</c:v>
                </c:pt>
                <c:pt idx="514">
                  <c:v>12.279269261318507</c:v>
                </c:pt>
                <c:pt idx="515">
                  <c:v>13.023467933491688</c:v>
                </c:pt>
                <c:pt idx="516">
                  <c:v>13.850964705882353</c:v>
                </c:pt>
                <c:pt idx="517">
                  <c:v>13.472062500000002</c:v>
                </c:pt>
                <c:pt idx="518">
                  <c:v>12.384167962674962</c:v>
                </c:pt>
                <c:pt idx="519">
                  <c:v>11.244344453064391</c:v>
                </c:pt>
                <c:pt idx="520">
                  <c:v>11.018481797056545</c:v>
                </c:pt>
                <c:pt idx="521">
                  <c:v>10.130392609699769</c:v>
                </c:pt>
                <c:pt idx="522">
                  <c:v>11.139954022988507</c:v>
                </c:pt>
                <c:pt idx="523">
                  <c:v>16.106170212765957</c:v>
                </c:pt>
                <c:pt idx="524">
                  <c:v>19.830837735849055</c:v>
                </c:pt>
                <c:pt idx="525">
                  <c:v>21.003868065967012</c:v>
                </c:pt>
                <c:pt idx="526">
                  <c:v>18.843679880329095</c:v>
                </c:pt>
                <c:pt idx="527">
                  <c:v>15.888867362146051</c:v>
                </c:pt>
                <c:pt idx="528">
                  <c:v>14.452873051224945</c:v>
                </c:pt>
                <c:pt idx="529">
                  <c:v>11.875326409495548</c:v>
                </c:pt>
                <c:pt idx="530">
                  <c:v>11.491691394658753</c:v>
                </c:pt>
                <c:pt idx="531">
                  <c:v>12.02216136195411</c:v>
                </c:pt>
                <c:pt idx="532">
                  <c:v>12.217699115044248</c:v>
                </c:pt>
                <c:pt idx="533">
                  <c:v>11.582426470588235</c:v>
                </c:pt>
                <c:pt idx="534">
                  <c:v>12.26696035242291</c:v>
                </c:pt>
                <c:pt idx="535">
                  <c:v>12.384070278184479</c:v>
                </c:pt>
                <c:pt idx="536">
                  <c:v>12.444131386861313</c:v>
                </c:pt>
                <c:pt idx="537">
                  <c:v>13.205422740524783</c:v>
                </c:pt>
                <c:pt idx="538">
                  <c:v>12.716037735849055</c:v>
                </c:pt>
                <c:pt idx="539">
                  <c:v>11.015383502170767</c:v>
                </c:pt>
                <c:pt idx="540">
                  <c:v>10.614316702819956</c:v>
                </c:pt>
                <c:pt idx="541">
                  <c:v>10.689826839826841</c:v>
                </c:pt>
                <c:pt idx="542">
                  <c:v>10.607102803738318</c:v>
                </c:pt>
                <c:pt idx="543">
                  <c:v>11.326786226685796</c:v>
                </c:pt>
                <c:pt idx="544">
                  <c:v>11.691624910522551</c:v>
                </c:pt>
                <c:pt idx="545">
                  <c:v>12.457173447537475</c:v>
                </c:pt>
                <c:pt idx="546">
                  <c:v>12.079729537366548</c:v>
                </c:pt>
                <c:pt idx="547">
                  <c:v>11.827414772727272</c:v>
                </c:pt>
                <c:pt idx="548">
                  <c:v>12.107413182140327</c:v>
                </c:pt>
                <c:pt idx="549">
                  <c:v>11.938348623853212</c:v>
                </c:pt>
                <c:pt idx="550">
                  <c:v>11.16591133004926</c:v>
                </c:pt>
                <c:pt idx="551">
                  <c:v>10.637709065354883</c:v>
                </c:pt>
                <c:pt idx="552">
                  <c:v>10.419117647058822</c:v>
                </c:pt>
                <c:pt idx="553">
                  <c:v>10.93035639412998</c:v>
                </c:pt>
                <c:pt idx="554">
                  <c:v>11.075129099790649</c:v>
                </c:pt>
                <c:pt idx="555">
                  <c:v>10.994853963838663</c:v>
                </c:pt>
                <c:pt idx="556">
                  <c:v>10.785852981969489</c:v>
                </c:pt>
                <c:pt idx="557">
                  <c:v>10.308108108108108</c:v>
                </c:pt>
                <c:pt idx="558">
                  <c:v>9.6439307958477496</c:v>
                </c:pt>
                <c:pt idx="559">
                  <c:v>9.7009806629834259</c:v>
                </c:pt>
                <c:pt idx="560">
                  <c:v>9.421324137931034</c:v>
                </c:pt>
                <c:pt idx="561">
                  <c:v>9.7205357142857132</c:v>
                </c:pt>
                <c:pt idx="562">
                  <c:v>8.9213835616438359</c:v>
                </c:pt>
                <c:pt idx="563">
                  <c:v>7.7360218728639767</c:v>
                </c:pt>
                <c:pt idx="564">
                  <c:v>7.9972658920027335</c:v>
                </c:pt>
                <c:pt idx="565">
                  <c:v>7.8584867075664633</c:v>
                </c:pt>
                <c:pt idx="566">
                  <c:v>7.7734874235214146</c:v>
                </c:pt>
                <c:pt idx="567">
                  <c:v>8.6796195652173918</c:v>
                </c:pt>
                <c:pt idx="568">
                  <c:v>9.4551864406779664</c:v>
                </c:pt>
                <c:pt idx="569">
                  <c:v>10.057200811359026</c:v>
                </c:pt>
                <c:pt idx="570">
                  <c:v>10.328167115902964</c:v>
                </c:pt>
                <c:pt idx="571">
                  <c:v>9.621744966442952</c:v>
                </c:pt>
                <c:pt idx="572">
                  <c:v>9.1217682518419299</c:v>
                </c:pt>
                <c:pt idx="573">
                  <c:v>9.246184738955824</c:v>
                </c:pt>
                <c:pt idx="574">
                  <c:v>9.4245660881174906</c:v>
                </c:pt>
                <c:pt idx="575">
                  <c:v>8.9172551632245174</c:v>
                </c:pt>
                <c:pt idx="576">
                  <c:v>9.3237209302325574</c:v>
                </c:pt>
                <c:pt idx="577">
                  <c:v>9.5781312127236582</c:v>
                </c:pt>
                <c:pt idx="578">
                  <c:v>9.5694444444444464</c:v>
                </c:pt>
                <c:pt idx="579">
                  <c:v>10.209881422924902</c:v>
                </c:pt>
                <c:pt idx="580">
                  <c:v>10.123076923076923</c:v>
                </c:pt>
                <c:pt idx="581">
                  <c:v>9.4275590551181097</c:v>
                </c:pt>
                <c:pt idx="582">
                  <c:v>8.842726081258192</c:v>
                </c:pt>
                <c:pt idx="583">
                  <c:v>9.1977763243950292</c:v>
                </c:pt>
                <c:pt idx="584">
                  <c:v>9.287655127367735</c:v>
                </c:pt>
                <c:pt idx="585">
                  <c:v>8.8620195439739433</c:v>
                </c:pt>
                <c:pt idx="586">
                  <c:v>9.1296031229668184</c:v>
                </c:pt>
                <c:pt idx="587">
                  <c:v>9.6499025341130586</c:v>
                </c:pt>
                <c:pt idx="588">
                  <c:v>9.5193277310924369</c:v>
                </c:pt>
                <c:pt idx="589">
                  <c:v>9.596516129032258</c:v>
                </c:pt>
                <c:pt idx="590">
                  <c:v>10.714340836012861</c:v>
                </c:pt>
                <c:pt idx="591">
                  <c:v>11.777450352338246</c:v>
                </c:pt>
                <c:pt idx="592">
                  <c:v>10.597826086956522</c:v>
                </c:pt>
                <c:pt idx="593">
                  <c:v>10.179323548181237</c:v>
                </c:pt>
                <c:pt idx="594">
                  <c:v>10.592101910828026</c:v>
                </c:pt>
                <c:pt idx="595">
                  <c:v>10.896183206106871</c:v>
                </c:pt>
                <c:pt idx="596">
                  <c:v>11.86569435637286</c:v>
                </c:pt>
                <c:pt idx="597">
                  <c:v>12.276864728192162</c:v>
                </c:pt>
                <c:pt idx="598">
                  <c:v>11.653308128544424</c:v>
                </c:pt>
                <c:pt idx="599">
                  <c:v>12.44764299182904</c:v>
                </c:pt>
                <c:pt idx="600">
                  <c:v>12.316562107904641</c:v>
                </c:pt>
                <c:pt idx="601">
                  <c:v>10.847714464621166</c:v>
                </c:pt>
                <c:pt idx="602">
                  <c:v>10.24543178973717</c:v>
                </c:pt>
                <c:pt idx="603">
                  <c:v>9.6195121951219491</c:v>
                </c:pt>
                <c:pt idx="604">
                  <c:v>10.160975609756095</c:v>
                </c:pt>
                <c:pt idx="605">
                  <c:v>9.3337078651685417</c:v>
                </c:pt>
                <c:pt idx="606">
                  <c:v>9.5457605985037386</c:v>
                </c:pt>
                <c:pt idx="607">
                  <c:v>9.6675373134328346</c:v>
                </c:pt>
                <c:pt idx="608">
                  <c:v>9.5758064516129036</c:v>
                </c:pt>
                <c:pt idx="609">
                  <c:v>10.26798761609907</c:v>
                </c:pt>
                <c:pt idx="610">
                  <c:v>9.7294990723562176</c:v>
                </c:pt>
                <c:pt idx="611">
                  <c:v>8.8316440049443745</c:v>
                </c:pt>
                <c:pt idx="612">
                  <c:v>8.0455555555555556</c:v>
                </c:pt>
                <c:pt idx="613">
                  <c:v>7.7325925925925914</c:v>
                </c:pt>
                <c:pt idx="614">
                  <c:v>7.2318518518518511</c:v>
                </c:pt>
                <c:pt idx="615">
                  <c:v>7.4249075215782989</c:v>
                </c:pt>
                <c:pt idx="616">
                  <c:v>7.1284132841328409</c:v>
                </c:pt>
                <c:pt idx="617">
                  <c:v>6.5447174447174445</c:v>
                </c:pt>
                <c:pt idx="618">
                  <c:v>6.7294117647058833</c:v>
                </c:pt>
                <c:pt idx="619">
                  <c:v>6.377478580171358</c:v>
                </c:pt>
                <c:pt idx="620">
                  <c:v>7.1321100917431188</c:v>
                </c:pt>
                <c:pt idx="621">
                  <c:v>6.8482001220256254</c:v>
                </c:pt>
                <c:pt idx="622">
                  <c:v>6.1078610603290668</c:v>
                </c:pt>
                <c:pt idx="623">
                  <c:v>5.3518248175182475</c:v>
                </c:pt>
                <c:pt idx="624">
                  <c:v>5.9056466302367943</c:v>
                </c:pt>
                <c:pt idx="625">
                  <c:v>5.6877959927140251</c:v>
                </c:pt>
                <c:pt idx="626">
                  <c:v>6.9385922330097083</c:v>
                </c:pt>
                <c:pt idx="627">
                  <c:v>8.1526220614828215</c:v>
                </c:pt>
                <c:pt idx="628">
                  <c:v>8.3403614457831328</c:v>
                </c:pt>
                <c:pt idx="629">
                  <c:v>8.4061445783132527</c:v>
                </c:pt>
                <c:pt idx="630">
                  <c:v>9.390881823635274</c:v>
                </c:pt>
                <c:pt idx="631">
                  <c:v>9.9238779174147229</c:v>
                </c:pt>
                <c:pt idx="632">
                  <c:v>11.100357568533967</c:v>
                </c:pt>
                <c:pt idx="633">
                  <c:v>10.505175490779299</c:v>
                </c:pt>
                <c:pt idx="634">
                  <c:v>11.565676959619953</c:v>
                </c:pt>
                <c:pt idx="635">
                  <c:v>12.05118483412322</c:v>
                </c:pt>
                <c:pt idx="636">
                  <c:v>12.522386296515061</c:v>
                </c:pt>
                <c:pt idx="637">
                  <c:v>13.466470588235296</c:v>
                </c:pt>
                <c:pt idx="638">
                  <c:v>13.634035087719298</c:v>
                </c:pt>
                <c:pt idx="639">
                  <c:v>11.747922761849033</c:v>
                </c:pt>
                <c:pt idx="640">
                  <c:v>13.112383177570095</c:v>
                </c:pt>
                <c:pt idx="641">
                  <c:v>14.417770034843207</c:v>
                </c:pt>
                <c:pt idx="642">
                  <c:v>13.445628257093228</c:v>
                </c:pt>
                <c:pt idx="643">
                  <c:v>14.100521134916042</c:v>
                </c:pt>
                <c:pt idx="644">
                  <c:v>15.22258064516129</c:v>
                </c:pt>
                <c:pt idx="645">
                  <c:v>14.837492811960896</c:v>
                </c:pt>
                <c:pt idx="646">
                  <c:v>15.402985074626864</c:v>
                </c:pt>
                <c:pt idx="647">
                  <c:v>12.714089347079039</c:v>
                </c:pt>
                <c:pt idx="648">
                  <c:v>13.139179954441913</c:v>
                </c:pt>
                <c:pt idx="649">
                  <c:v>13.122613636363637</c:v>
                </c:pt>
                <c:pt idx="650">
                  <c:v>12.065417376490629</c:v>
                </c:pt>
                <c:pt idx="651">
                  <c:v>12.120068027210884</c:v>
                </c:pt>
                <c:pt idx="652">
                  <c:v>12.599661590524533</c:v>
                </c:pt>
                <c:pt idx="653">
                  <c:v>12.114800225098481</c:v>
                </c:pt>
                <c:pt idx="654">
                  <c:v>11.629650507328073</c:v>
                </c:pt>
                <c:pt idx="655">
                  <c:v>12.078128523111612</c:v>
                </c:pt>
                <c:pt idx="656">
                  <c:v>11.334306569343067</c:v>
                </c:pt>
                <c:pt idx="657">
                  <c:v>9.7543918918918919</c:v>
                </c:pt>
                <c:pt idx="658">
                  <c:v>8.6437183098591568</c:v>
                </c:pt>
                <c:pt idx="659">
                  <c:v>8.4990980834272829</c:v>
                </c:pt>
                <c:pt idx="660">
                  <c:v>8.6339898705683744</c:v>
                </c:pt>
                <c:pt idx="661">
                  <c:v>9.088314606741573</c:v>
                </c:pt>
                <c:pt idx="662">
                  <c:v>10.670924369747901</c:v>
                </c:pt>
                <c:pt idx="663">
                  <c:v>11.428109313998883</c:v>
                </c:pt>
                <c:pt idx="664">
                  <c:v>11.741281337047354</c:v>
                </c:pt>
                <c:pt idx="665">
                  <c:v>11.083296213808463</c:v>
                </c:pt>
                <c:pt idx="666">
                  <c:v>11.674000000000001</c:v>
                </c:pt>
                <c:pt idx="667">
                  <c:v>12.263933518005539</c:v>
                </c:pt>
                <c:pt idx="668">
                  <c:v>12.800110619469026</c:v>
                </c:pt>
                <c:pt idx="669">
                  <c:v>12.418874172185433</c:v>
                </c:pt>
                <c:pt idx="670">
                  <c:v>11.289586776859503</c:v>
                </c:pt>
                <c:pt idx="671">
                  <c:v>12.622442244224422</c:v>
                </c:pt>
                <c:pt idx="672">
                  <c:v>14.07075575027382</c:v>
                </c:pt>
                <c:pt idx="673">
                  <c:v>15.238888888888887</c:v>
                </c:pt>
                <c:pt idx="674">
                  <c:v>14.230016313213701</c:v>
                </c:pt>
                <c:pt idx="675">
                  <c:v>12.0278384279476</c:v>
                </c:pt>
                <c:pt idx="676">
                  <c:v>12.000656096227447</c:v>
                </c:pt>
                <c:pt idx="677">
                  <c:v>13.086619333697431</c:v>
                </c:pt>
                <c:pt idx="678">
                  <c:v>13.060860097985847</c:v>
                </c:pt>
                <c:pt idx="679">
                  <c:v>13.355121951219513</c:v>
                </c:pt>
                <c:pt idx="680">
                  <c:v>11.921231766612641</c:v>
                </c:pt>
                <c:pt idx="681">
                  <c:v>12.794699837750134</c:v>
                </c:pt>
                <c:pt idx="682">
                  <c:v>13.108216216216215</c:v>
                </c:pt>
                <c:pt idx="683">
                  <c:v>13.518598382749326</c:v>
                </c:pt>
                <c:pt idx="684">
                  <c:v>14.34814814814815</c:v>
                </c:pt>
                <c:pt idx="685">
                  <c:v>14.513765399035888</c:v>
                </c:pt>
                <c:pt idx="686">
                  <c:v>15.324853019775521</c:v>
                </c:pt>
                <c:pt idx="687">
                  <c:v>15.271184631803628</c:v>
                </c:pt>
                <c:pt idx="688">
                  <c:v>16.694155154091394</c:v>
                </c:pt>
                <c:pt idx="689">
                  <c:v>15.699100052938062</c:v>
                </c:pt>
                <c:pt idx="690">
                  <c:v>16.783818085668958</c:v>
                </c:pt>
                <c:pt idx="691">
                  <c:v>18.527061310782241</c:v>
                </c:pt>
                <c:pt idx="692">
                  <c:v>18.883561643835616</c:v>
                </c:pt>
                <c:pt idx="693">
                  <c:v>21.719811320754715</c:v>
                </c:pt>
                <c:pt idx="694">
                  <c:v>19.717683881064165</c:v>
                </c:pt>
                <c:pt idx="695">
                  <c:v>17.630359937402194</c:v>
                </c:pt>
                <c:pt idx="696">
                  <c:v>19.068475991649272</c:v>
                </c:pt>
                <c:pt idx="697">
                  <c:v>19.447297297297297</c:v>
                </c:pt>
                <c:pt idx="698">
                  <c:v>21.937752459865354</c:v>
                </c:pt>
                <c:pt idx="699">
                  <c:v>21.358389261744964</c:v>
                </c:pt>
                <c:pt idx="700">
                  <c:v>20.076136363636362</c:v>
                </c:pt>
                <c:pt idx="701">
                  <c:v>22.655033557046977</c:v>
                </c:pt>
                <c:pt idx="702">
                  <c:v>23.492047203694202</c:v>
                </c:pt>
                <c:pt idx="703">
                  <c:v>25.842223355430903</c:v>
                </c:pt>
                <c:pt idx="704">
                  <c:v>25.726659959758546</c:v>
                </c:pt>
                <c:pt idx="705">
                  <c:v>24.43425414364641</c:v>
                </c:pt>
                <c:pt idx="706">
                  <c:v>22.95507319535588</c:v>
                </c:pt>
                <c:pt idx="707">
                  <c:v>23.400000000000002</c:v>
                </c:pt>
                <c:pt idx="708">
                  <c:v>25.638635223281486</c:v>
                </c:pt>
                <c:pt idx="709">
                  <c:v>24.108024072216647</c:v>
                </c:pt>
                <c:pt idx="710">
                  <c:v>24.567851777666501</c:v>
                </c:pt>
                <c:pt idx="711">
                  <c:v>27.084304932735428</c:v>
                </c:pt>
                <c:pt idx="712">
                  <c:v>27.487928464977642</c:v>
                </c:pt>
                <c:pt idx="713">
                  <c:v>27.427552031714566</c:v>
                </c:pt>
                <c:pt idx="714">
                  <c:v>28.60512567767373</c:v>
                </c:pt>
                <c:pt idx="715">
                  <c:v>27.958292443572127</c:v>
                </c:pt>
                <c:pt idx="716">
                  <c:v>24.565384615384612</c:v>
                </c:pt>
                <c:pt idx="717">
                  <c:v>22.747102526002973</c:v>
                </c:pt>
                <c:pt idx="718">
                  <c:v>22.925049504950493</c:v>
                </c:pt>
                <c:pt idx="719">
                  <c:v>23.82245199409158</c:v>
                </c:pt>
                <c:pt idx="720">
                  <c:v>20.92274266726308</c:v>
                </c:pt>
                <c:pt idx="721">
                  <c:v>22.633161301695178</c:v>
                </c:pt>
                <c:pt idx="722">
                  <c:v>23.010015198160634</c:v>
                </c:pt>
                <c:pt idx="723">
                  <c:v>24.232943507654053</c:v>
                </c:pt>
                <c:pt idx="724">
                  <c:v>23.94079949698919</c:v>
                </c:pt>
                <c:pt idx="725">
                  <c:v>25.398534989432239</c:v>
                </c:pt>
                <c:pt idx="726">
                  <c:v>27.870695510180493</c:v>
                </c:pt>
                <c:pt idx="727">
                  <c:v>27.18977979168573</c:v>
                </c:pt>
                <c:pt idx="728">
                  <c:v>29.895131553079164</c:v>
                </c:pt>
                <c:pt idx="729">
                  <c:v>32.141115732109562</c:v>
                </c:pt>
                <c:pt idx="730">
                  <c:v>35.00554938956715</c:v>
                </c:pt>
                <c:pt idx="731">
                  <c:v>33.838303104826316</c:v>
                </c:pt>
                <c:pt idx="732">
                  <c:v>34.170539274369148</c:v>
                </c:pt>
                <c:pt idx="733">
                  <c:v>34.968286731205943</c:v>
                </c:pt>
                <c:pt idx="734">
                  <c:v>38.574641130392415</c:v>
                </c:pt>
                <c:pt idx="735">
                  <c:v>41.041310261659696</c:v>
                </c:pt>
                <c:pt idx="736">
                  <c:v>45.446358871417416</c:v>
                </c:pt>
                <c:pt idx="737">
                  <c:v>48.038240988122119</c:v>
                </c:pt>
                <c:pt idx="738">
                  <c:v>47.523103334916172</c:v>
                </c:pt>
                <c:pt idx="739">
                  <c:v>41.591202158306274</c:v>
                </c:pt>
                <c:pt idx="740">
                  <c:v>37.026275031181896</c:v>
                </c:pt>
                <c:pt idx="741">
                  <c:v>27.552247747643957</c:v>
                </c:pt>
                <c:pt idx="742">
                  <c:v>21.01926784985433</c:v>
                </c:pt>
                <c:pt idx="743">
                  <c:v>15.135242528311528</c:v>
                </c:pt>
                <c:pt idx="744">
                  <c:v>15.362024790853713</c:v>
                </c:pt>
                <c:pt idx="745">
                  <c:v>14.360170188759078</c:v>
                </c:pt>
                <c:pt idx="746">
                  <c:v>17.611896750511775</c:v>
                </c:pt>
                <c:pt idx="747">
                  <c:v>18.2579016402691</c:v>
                </c:pt>
                <c:pt idx="748">
                  <c:v>21.661987963684503</c:v>
                </c:pt>
                <c:pt idx="749">
                  <c:v>25.303971320824996</c:v>
                </c:pt>
                <c:pt idx="750">
                  <c:v>23.280925458491289</c:v>
                </c:pt>
                <c:pt idx="751">
                  <c:v>25.726658776021726</c:v>
                </c:pt>
                <c:pt idx="752">
                  <c:v>25.098929403644011</c:v>
                </c:pt>
                <c:pt idx="753">
                  <c:v>27.315076971396106</c:v>
                </c:pt>
                <c:pt idx="754">
                  <c:v>28.035390408499591</c:v>
                </c:pt>
                <c:pt idx="755">
                  <c:v>26.664274179077694</c:v>
                </c:pt>
                <c:pt idx="756">
                  <c:v>28.052858088722136</c:v>
                </c:pt>
                <c:pt idx="757">
                  <c:v>27.433415715133862</c:v>
                </c:pt>
                <c:pt idx="758">
                  <c:v>29.154048943423831</c:v>
                </c:pt>
                <c:pt idx="759">
                  <c:v>30.30979333311868</c:v>
                </c:pt>
                <c:pt idx="760">
                  <c:v>26.50614386304018</c:v>
                </c:pt>
                <c:pt idx="761">
                  <c:v>27.059516848604272</c:v>
                </c:pt>
                <c:pt idx="762">
                  <c:v>27.374646722272008</c:v>
                </c:pt>
                <c:pt idx="763">
                  <c:v>27.495766853429878</c:v>
                </c:pt>
                <c:pt idx="764">
                  <c:v>26.911831405337303</c:v>
                </c:pt>
                <c:pt idx="765">
                  <c:v>29.165201908370808</c:v>
                </c:pt>
                <c:pt idx="766">
                  <c:v>29.887153331208161</c:v>
                </c:pt>
                <c:pt idx="767">
                  <c:v>31.501143002286003</c:v>
                </c:pt>
                <c:pt idx="768">
                  <c:v>31.533317961724695</c:v>
                </c:pt>
                <c:pt idx="769">
                  <c:v>31.488521753237976</c:v>
                </c:pt>
                <c:pt idx="770">
                  <c:v>35.998493584283068</c:v>
                </c:pt>
                <c:pt idx="771">
                  <c:v>38.301597997260068</c:v>
                </c:pt>
                <c:pt idx="772">
                  <c:v>35.158047383076962</c:v>
                </c:pt>
                <c:pt idx="773">
                  <c:v>33.409339608373443</c:v>
                </c:pt>
                <c:pt idx="774">
                  <c:v>33.633487876838437</c:v>
                </c:pt>
                <c:pt idx="775">
                  <c:v>29.781341494697177</c:v>
                </c:pt>
                <c:pt idx="776">
                  <c:v>29.468969139044205</c:v>
                </c:pt>
                <c:pt idx="777">
                  <c:v>29.724277839029767</c:v>
                </c:pt>
                <c:pt idx="778">
                  <c:v>33.377705584828909</c:v>
                </c:pt>
                <c:pt idx="779">
                  <c:v>33.836627454086951</c:v>
                </c:pt>
                <c:pt idx="780">
                  <c:v>34.316412250594709</c:v>
                </c:pt>
                <c:pt idx="781">
                  <c:v>34.929859982744198</c:v>
                </c:pt>
                <c:pt idx="782">
                  <c:v>36.200028845271348</c:v>
                </c:pt>
                <c:pt idx="783">
                  <c:v>35.166654304127199</c:v>
                </c:pt>
                <c:pt idx="784">
                  <c:v>32.296371434942486</c:v>
                </c:pt>
                <c:pt idx="785">
                  <c:v>28.128249111690675</c:v>
                </c:pt>
                <c:pt idx="786">
                  <c:v>30.003674701430509</c:v>
                </c:pt>
                <c:pt idx="787">
                  <c:v>31.943910437634287</c:v>
                </c:pt>
                <c:pt idx="788">
                  <c:v>31.981299915589897</c:v>
                </c:pt>
                <c:pt idx="789">
                  <c:v>30.161113461521854</c:v>
                </c:pt>
                <c:pt idx="790">
                  <c:v>29.230310185125123</c:v>
                </c:pt>
                <c:pt idx="791">
                  <c:v>29.770219832973648</c:v>
                </c:pt>
                <c:pt idx="792">
                  <c:v>31.879540225916028</c:v>
                </c:pt>
                <c:pt idx="793">
                  <c:v>31.918329848843243</c:v>
                </c:pt>
                <c:pt idx="794">
                  <c:v>31.2460715854005</c:v>
                </c:pt>
                <c:pt idx="795">
                  <c:v>30.981677933709236</c:v>
                </c:pt>
                <c:pt idx="796">
                  <c:v>31.887120352921389</c:v>
                </c:pt>
                <c:pt idx="797">
                  <c:v>32.146959495794704</c:v>
                </c:pt>
                <c:pt idx="798">
                  <c:v>35.034693001288105</c:v>
                </c:pt>
                <c:pt idx="799">
                  <c:v>35.606109930779247</c:v>
                </c:pt>
                <c:pt idx="800">
                  <c:v>35.499177885109447</c:v>
                </c:pt>
                <c:pt idx="801">
                  <c:v>33.560806097514003</c:v>
                </c:pt>
                <c:pt idx="802">
                  <c:v>31.273302007689022</c:v>
                </c:pt>
                <c:pt idx="803">
                  <c:v>32.443645380220602</c:v>
                </c:pt>
                <c:pt idx="804">
                  <c:v>31.367345550984329</c:v>
                </c:pt>
                <c:pt idx="805">
                  <c:v>33.385948451901321</c:v>
                </c:pt>
                <c:pt idx="806">
                  <c:v>33.311302048909454</c:v>
                </c:pt>
                <c:pt idx="807">
                  <c:v>33.66823417967759</c:v>
                </c:pt>
                <c:pt idx="808">
                  <c:v>33.640500088638262</c:v>
                </c:pt>
                <c:pt idx="809">
                  <c:v>34.783059549552974</c:v>
                </c:pt>
                <c:pt idx="810">
                  <c:v>34.021423338301801</c:v>
                </c:pt>
                <c:pt idx="811">
                  <c:v>31.711109239450856</c:v>
                </c:pt>
                <c:pt idx="812">
                  <c:v>30.615091145668842</c:v>
                </c:pt>
                <c:pt idx="813">
                  <c:v>27.726908983700461</c:v>
                </c:pt>
                <c:pt idx="814">
                  <c:v>24.945333631526314</c:v>
                </c:pt>
                <c:pt idx="815">
                  <c:v>19.574945397287639</c:v>
                </c:pt>
                <c:pt idx="816">
                  <c:v>15.689912970133802</c:v>
                </c:pt>
                <c:pt idx="817">
                  <c:v>16.7638585547841</c:v>
                </c:pt>
                <c:pt idx="818">
                  <c:v>15.806522697223448</c:v>
                </c:pt>
                <c:pt idx="819">
                  <c:v>17.979273734029853</c:v>
                </c:pt>
                <c:pt idx="820">
                  <c:v>19.506499972573955</c:v>
                </c:pt>
                <c:pt idx="821">
                  <c:v>19.633168810512629</c:v>
                </c:pt>
                <c:pt idx="822">
                  <c:v>16.679129872203131</c:v>
                </c:pt>
                <c:pt idx="823">
                  <c:v>14.047884116908159</c:v>
                </c:pt>
                <c:pt idx="824">
                  <c:v>14.936715256549528</c:v>
                </c:pt>
                <c:pt idx="825">
                  <c:v>15.164743640975379</c:v>
                </c:pt>
                <c:pt idx="826">
                  <c:v>13.907914140586596</c:v>
                </c:pt>
                <c:pt idx="827">
                  <c:v>12.20057116179693</c:v>
                </c:pt>
                <c:pt idx="828">
                  <c:v>10.397724403750022</c:v>
                </c:pt>
                <c:pt idx="829">
                  <c:v>9.9646071392456257</c:v>
                </c:pt>
                <c:pt idx="830">
                  <c:v>12.302167338709676</c:v>
                </c:pt>
                <c:pt idx="831">
                  <c:v>13.299608355091383</c:v>
                </c:pt>
                <c:pt idx="832">
                  <c:v>15.208822952366244</c:v>
                </c:pt>
                <c:pt idx="833">
                  <c:v>15.832355071558807</c:v>
                </c:pt>
                <c:pt idx="834">
                  <c:v>14.505145751163052</c:v>
                </c:pt>
                <c:pt idx="835">
                  <c:v>14.501070485771894</c:v>
                </c:pt>
                <c:pt idx="836">
                  <c:v>14.611901681759381</c:v>
                </c:pt>
                <c:pt idx="837">
                  <c:v>16.06198369329158</c:v>
                </c:pt>
                <c:pt idx="838">
                  <c:v>14.715278523794963</c:v>
                </c:pt>
                <c:pt idx="839">
                  <c:v>16.706685295317698</c:v>
                </c:pt>
                <c:pt idx="840">
                  <c:v>16.809102775656971</c:v>
                </c:pt>
                <c:pt idx="841">
                  <c:v>17.092448546347221</c:v>
                </c:pt>
                <c:pt idx="842">
                  <c:v>15.776409230315057</c:v>
                </c:pt>
                <c:pt idx="843">
                  <c:v>16.309558423050621</c:v>
                </c:pt>
                <c:pt idx="844">
                  <c:v>15.497450861461287</c:v>
                </c:pt>
                <c:pt idx="845">
                  <c:v>14.433145071120521</c:v>
                </c:pt>
                <c:pt idx="846">
                  <c:v>14.891481025044731</c:v>
                </c:pt>
                <c:pt idx="847">
                  <c:v>15.282951917547301</c:v>
                </c:pt>
                <c:pt idx="848">
                  <c:v>15.768701686042972</c:v>
                </c:pt>
                <c:pt idx="849">
                  <c:v>16.313121893068857</c:v>
                </c:pt>
                <c:pt idx="850">
                  <c:v>17.865773766195954</c:v>
                </c:pt>
                <c:pt idx="851">
                  <c:v>18.218518593248724</c:v>
                </c:pt>
                <c:pt idx="852">
                  <c:v>19.965522645353392</c:v>
                </c:pt>
                <c:pt idx="853">
                  <c:v>19.452408337307489</c:v>
                </c:pt>
                <c:pt idx="854">
                  <c:v>19.604931544172739</c:v>
                </c:pt>
                <c:pt idx="855">
                  <c:v>20.651248666211082</c:v>
                </c:pt>
                <c:pt idx="856">
                  <c:v>21.764809084819294</c:v>
                </c:pt>
                <c:pt idx="857">
                  <c:v>21.08956329824953</c:v>
                </c:pt>
                <c:pt idx="858">
                  <c:v>22.038739879146863</c:v>
                </c:pt>
                <c:pt idx="859">
                  <c:v>21.094400050861665</c:v>
                </c:pt>
                <c:pt idx="860">
                  <c:v>21.722168909755656</c:v>
                </c:pt>
                <c:pt idx="861">
                  <c:v>21.831927586916276</c:v>
                </c:pt>
                <c:pt idx="862">
                  <c:v>17.58901636618447</c:v>
                </c:pt>
                <c:pt idx="863">
                  <c:v>15.281108689029818</c:v>
                </c:pt>
                <c:pt idx="864">
                  <c:v>15.858150191122123</c:v>
                </c:pt>
                <c:pt idx="865">
                  <c:v>16.919572717726847</c:v>
                </c:pt>
                <c:pt idx="866">
                  <c:v>17.842896594047254</c:v>
                </c:pt>
                <c:pt idx="867">
                  <c:v>19.517497286558964</c:v>
                </c:pt>
                <c:pt idx="868">
                  <c:v>18.585686865917193</c:v>
                </c:pt>
                <c:pt idx="869">
                  <c:v>16.709110789742866</c:v>
                </c:pt>
                <c:pt idx="870">
                  <c:v>17.495355613352366</c:v>
                </c:pt>
                <c:pt idx="871">
                  <c:v>16.696073951706442</c:v>
                </c:pt>
                <c:pt idx="872">
                  <c:v>17.317385999040976</c:v>
                </c:pt>
                <c:pt idx="873">
                  <c:v>16.361431170406306</c:v>
                </c:pt>
                <c:pt idx="874">
                  <c:v>17.254803086077356</c:v>
                </c:pt>
                <c:pt idx="875">
                  <c:v>18.060135490456897</c:v>
                </c:pt>
                <c:pt idx="876">
                  <c:v>17.320151175314727</c:v>
                </c:pt>
                <c:pt idx="877">
                  <c:v>15.205980374004815</c:v>
                </c:pt>
                <c:pt idx="878">
                  <c:v>8.8266879484278871</c:v>
                </c:pt>
                <c:pt idx="879">
                  <c:v>5.0407665995033044</c:v>
                </c:pt>
                <c:pt idx="880">
                  <c:v>8.7063642190504478</c:v>
                </c:pt>
                <c:pt idx="881">
                  <c:v>11.627792953701759</c:v>
                </c:pt>
                <c:pt idx="882">
                  <c:v>12.294426935317759</c:v>
                </c:pt>
                <c:pt idx="883">
                  <c:v>12.73084024964246</c:v>
                </c:pt>
                <c:pt idx="884">
                  <c:v>11.887674067123283</c:v>
                </c:pt>
                <c:pt idx="885">
                  <c:v>11.807012286484866</c:v>
                </c:pt>
                <c:pt idx="886">
                  <c:v>12.243714845502334</c:v>
                </c:pt>
                <c:pt idx="887">
                  <c:v>13.996450855801704</c:v>
                </c:pt>
                <c:pt idx="888">
                  <c:v>15.442604226156483</c:v>
                </c:pt>
                <c:pt idx="889">
                  <c:v>17.467588132211596</c:v>
                </c:pt>
                <c:pt idx="890">
                  <c:v>18.35214446952596</c:v>
                </c:pt>
                <c:pt idx="891">
                  <c:v>18.052874339070762</c:v>
                </c:pt>
                <c:pt idx="892">
                  <c:v>18.936016450358359</c:v>
                </c:pt>
                <c:pt idx="893">
                  <c:v>20.578284218968871</c:v>
                </c:pt>
                <c:pt idx="894">
                  <c:v>20.805625469157061</c:v>
                </c:pt>
                <c:pt idx="895">
                  <c:v>19.360647927584566</c:v>
                </c:pt>
                <c:pt idx="896">
                  <c:v>20.394631205570235</c:v>
                </c:pt>
                <c:pt idx="897">
                  <c:v>22.983487751426651</c:v>
                </c:pt>
                <c:pt idx="898">
                  <c:v>22.150901830211225</c:v>
                </c:pt>
                <c:pt idx="899">
                  <c:v>19.913274733255722</c:v>
                </c:pt>
                <c:pt idx="900">
                  <c:v>22.96950803081398</c:v>
                </c:pt>
                <c:pt idx="901">
                  <c:v>25.114788658163803</c:v>
                </c:pt>
                <c:pt idx="902">
                  <c:v>29.439388879612626</c:v>
                </c:pt>
                <c:pt idx="903">
                  <c:v>27.507059675480146</c:v>
                </c:pt>
                <c:pt idx="904">
                  <c:v>29.33689935042641</c:v>
                </c:pt>
                <c:pt idx="905">
                  <c:v>30.392497489210388</c:v>
                </c:pt>
                <c:pt idx="906">
                  <c:v>26.902942015015547</c:v>
                </c:pt>
                <c:pt idx="907">
                  <c:v>24.740146281999188</c:v>
                </c:pt>
                <c:pt idx="908">
                  <c:v>22.163290494673554</c:v>
                </c:pt>
                <c:pt idx="909">
                  <c:v>22.916771537013357</c:v>
                </c:pt>
                <c:pt idx="910">
                  <c:v>22.039196511698002</c:v>
                </c:pt>
                <c:pt idx="911">
                  <c:v>19.941536506237664</c:v>
                </c:pt>
                <c:pt idx="912">
                  <c:v>20.274975377325845</c:v>
                </c:pt>
                <c:pt idx="913">
                  <c:v>19.866665782634062</c:v>
                </c:pt>
                <c:pt idx="914">
                  <c:v>18.938662991040662</c:v>
                </c:pt>
                <c:pt idx="915">
                  <c:v>20.458011739150528</c:v>
                </c:pt>
                <c:pt idx="916">
                  <c:v>18.408672772952976</c:v>
                </c:pt>
                <c:pt idx="917">
                  <c:v>18.034103363272237</c:v>
                </c:pt>
                <c:pt idx="918">
                  <c:v>19.495643145346772</c:v>
                </c:pt>
                <c:pt idx="919">
                  <c:v>20.728248696407405</c:v>
                </c:pt>
                <c:pt idx="920">
                  <c:v>22.686084668646195</c:v>
                </c:pt>
              </c:numCache>
            </c:numRef>
          </c:val>
          <c:smooth val="0"/>
          <c:extLst>
            <c:ext xmlns:c16="http://schemas.microsoft.com/office/drawing/2014/chart" uri="{C3380CC4-5D6E-409C-BE32-E72D297353CC}">
              <c16:uniqueId val="{00000000-6DC4-48BC-9EAC-7E81E4219D4C}"/>
            </c:ext>
          </c:extLst>
        </c:ser>
        <c:dLbls>
          <c:showLegendKey val="0"/>
          <c:showVal val="0"/>
          <c:showCatName val="0"/>
          <c:showSerName val="0"/>
          <c:showPercent val="0"/>
          <c:showBubbleSize val="0"/>
        </c:dLbls>
        <c:smooth val="0"/>
        <c:axId val="397351312"/>
        <c:axId val="761836304"/>
      </c:lineChart>
      <c:dateAx>
        <c:axId val="397351312"/>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61836304"/>
        <c:crosses val="autoZero"/>
        <c:auto val="1"/>
        <c:lblOffset val="100"/>
        <c:baseTimeUnit val="months"/>
      </c:dateAx>
      <c:valAx>
        <c:axId val="76183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97351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2C8B6-A259-4644-BC4B-0F8441C384F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0DE24694-3416-4BB3-B33C-1221A45B5297}">
      <dgm:prSet phldrT="[文本]"/>
      <dgm:spPr/>
      <dgm:t>
        <a:bodyPr/>
        <a:lstStyle/>
        <a:p>
          <a:r>
            <a:rPr lang="zh-CN" altLang="en-US" dirty="0"/>
            <a:t>价格</a:t>
          </a:r>
        </a:p>
      </dgm:t>
    </dgm:pt>
    <dgm:pt modelId="{87CBA527-7710-4D17-A2EB-239100A41B17}" type="parTrans" cxnId="{FA534FF2-2D45-42B5-88B5-11236389B283}">
      <dgm:prSet/>
      <dgm:spPr/>
      <dgm:t>
        <a:bodyPr/>
        <a:lstStyle/>
        <a:p>
          <a:endParaRPr lang="zh-CN" altLang="en-US"/>
        </a:p>
      </dgm:t>
    </dgm:pt>
    <dgm:pt modelId="{43F836FA-D463-4EDD-B42F-73119C406395}" type="sibTrans" cxnId="{FA534FF2-2D45-42B5-88B5-11236389B283}">
      <dgm:prSet/>
      <dgm:spPr/>
      <dgm:t>
        <a:bodyPr/>
        <a:lstStyle/>
        <a:p>
          <a:endParaRPr lang="zh-CN" altLang="en-US"/>
        </a:p>
      </dgm:t>
    </dgm:pt>
    <dgm:pt modelId="{313BF222-577D-4E90-BF50-A8D1216B3605}">
      <dgm:prSet phldrT="[文本]"/>
      <dgm:spPr/>
      <dgm:t>
        <a:bodyPr/>
        <a:lstStyle/>
        <a:p>
          <a:r>
            <a:rPr lang="zh-CN" altLang="en-US" dirty="0"/>
            <a:t>资本开支</a:t>
          </a:r>
        </a:p>
      </dgm:t>
    </dgm:pt>
    <dgm:pt modelId="{3CE36874-1157-49F1-86DC-98957E50825D}" type="parTrans" cxnId="{A1A1A72B-DD33-4A89-B15A-1F4E78759A1B}">
      <dgm:prSet/>
      <dgm:spPr/>
      <dgm:t>
        <a:bodyPr/>
        <a:lstStyle/>
        <a:p>
          <a:endParaRPr lang="zh-CN" altLang="en-US"/>
        </a:p>
      </dgm:t>
    </dgm:pt>
    <dgm:pt modelId="{BF4A328D-0D9E-4363-8573-2DFED7E5B1B4}" type="sibTrans" cxnId="{A1A1A72B-DD33-4A89-B15A-1F4E78759A1B}">
      <dgm:prSet/>
      <dgm:spPr/>
      <dgm:t>
        <a:bodyPr/>
        <a:lstStyle/>
        <a:p>
          <a:endParaRPr lang="zh-CN" altLang="en-US"/>
        </a:p>
      </dgm:t>
    </dgm:pt>
    <dgm:pt modelId="{FB20B60E-A3B2-42ED-B1C8-F940F1508187}">
      <dgm:prSet phldrT="[文本]"/>
      <dgm:spPr/>
      <dgm:t>
        <a:bodyPr/>
        <a:lstStyle/>
        <a:p>
          <a:r>
            <a:rPr lang="zh-CN" altLang="en-US" dirty="0"/>
            <a:t>实际产能</a:t>
          </a:r>
        </a:p>
      </dgm:t>
    </dgm:pt>
    <dgm:pt modelId="{2BD10D8C-D22C-4824-A563-E13E9EA5011E}" type="parTrans" cxnId="{B4556ED1-BA2B-4B00-89FB-655E4EAEDB6F}">
      <dgm:prSet/>
      <dgm:spPr/>
      <dgm:t>
        <a:bodyPr/>
        <a:lstStyle/>
        <a:p>
          <a:endParaRPr lang="zh-CN" altLang="en-US"/>
        </a:p>
      </dgm:t>
    </dgm:pt>
    <dgm:pt modelId="{ABB54D38-50D9-4643-A2BE-A25717547A35}" type="sibTrans" cxnId="{B4556ED1-BA2B-4B00-89FB-655E4EAEDB6F}">
      <dgm:prSet/>
      <dgm:spPr/>
      <dgm:t>
        <a:bodyPr/>
        <a:lstStyle/>
        <a:p>
          <a:endParaRPr lang="zh-CN" altLang="en-US"/>
        </a:p>
      </dgm:t>
    </dgm:pt>
    <dgm:pt modelId="{43EAF81E-1A27-4993-B8C4-76D1FDAD5AA9}" type="pres">
      <dgm:prSet presAssocID="{9D82C8B6-A259-4644-BC4B-0F8441C384FA}" presName="cycle" presStyleCnt="0">
        <dgm:presLayoutVars>
          <dgm:dir/>
          <dgm:resizeHandles val="exact"/>
        </dgm:presLayoutVars>
      </dgm:prSet>
      <dgm:spPr/>
    </dgm:pt>
    <dgm:pt modelId="{4C9EFBDB-5719-4C9C-AFF6-5768E2EB88D8}" type="pres">
      <dgm:prSet presAssocID="{0DE24694-3416-4BB3-B33C-1221A45B5297}" presName="node" presStyleLbl="node1" presStyleIdx="0" presStyleCnt="3">
        <dgm:presLayoutVars>
          <dgm:bulletEnabled val="1"/>
        </dgm:presLayoutVars>
      </dgm:prSet>
      <dgm:spPr/>
    </dgm:pt>
    <dgm:pt modelId="{8479A54E-5448-42F8-9210-D33D4C596993}" type="pres">
      <dgm:prSet presAssocID="{0DE24694-3416-4BB3-B33C-1221A45B5297}" presName="spNode" presStyleCnt="0"/>
      <dgm:spPr/>
    </dgm:pt>
    <dgm:pt modelId="{BB9858A0-3351-4A29-92ED-30D608A3CD78}" type="pres">
      <dgm:prSet presAssocID="{43F836FA-D463-4EDD-B42F-73119C406395}" presName="sibTrans" presStyleLbl="sibTrans1D1" presStyleIdx="0" presStyleCnt="3"/>
      <dgm:spPr/>
    </dgm:pt>
    <dgm:pt modelId="{80B36F96-3C38-47CB-B0EA-F2CFDFBDBBEF}" type="pres">
      <dgm:prSet presAssocID="{313BF222-577D-4E90-BF50-A8D1216B3605}" presName="node" presStyleLbl="node1" presStyleIdx="1" presStyleCnt="3">
        <dgm:presLayoutVars>
          <dgm:bulletEnabled val="1"/>
        </dgm:presLayoutVars>
      </dgm:prSet>
      <dgm:spPr/>
    </dgm:pt>
    <dgm:pt modelId="{EB826E1F-811B-4389-86E5-0A21E1B99DC4}" type="pres">
      <dgm:prSet presAssocID="{313BF222-577D-4E90-BF50-A8D1216B3605}" presName="spNode" presStyleCnt="0"/>
      <dgm:spPr/>
    </dgm:pt>
    <dgm:pt modelId="{46F2D559-6B07-42E2-A123-6C69288735FE}" type="pres">
      <dgm:prSet presAssocID="{BF4A328D-0D9E-4363-8573-2DFED7E5B1B4}" presName="sibTrans" presStyleLbl="sibTrans1D1" presStyleIdx="1" presStyleCnt="3"/>
      <dgm:spPr/>
    </dgm:pt>
    <dgm:pt modelId="{60466E11-0091-4932-B936-47B52B506F5C}" type="pres">
      <dgm:prSet presAssocID="{FB20B60E-A3B2-42ED-B1C8-F940F1508187}" presName="node" presStyleLbl="node1" presStyleIdx="2" presStyleCnt="3">
        <dgm:presLayoutVars>
          <dgm:bulletEnabled val="1"/>
        </dgm:presLayoutVars>
      </dgm:prSet>
      <dgm:spPr/>
    </dgm:pt>
    <dgm:pt modelId="{45A872EA-90E3-4162-BEF9-65894806621E}" type="pres">
      <dgm:prSet presAssocID="{FB20B60E-A3B2-42ED-B1C8-F940F1508187}" presName="spNode" presStyleCnt="0"/>
      <dgm:spPr/>
    </dgm:pt>
    <dgm:pt modelId="{9D29E79E-7C3C-4320-8F75-FED3B5DB9E8F}" type="pres">
      <dgm:prSet presAssocID="{ABB54D38-50D9-4643-A2BE-A25717547A35}" presName="sibTrans" presStyleLbl="sibTrans1D1" presStyleIdx="2" presStyleCnt="3"/>
      <dgm:spPr/>
    </dgm:pt>
  </dgm:ptLst>
  <dgm:cxnLst>
    <dgm:cxn modelId="{A59BC507-F62B-4E97-947F-A6C56EE69609}" type="presOf" srcId="{BF4A328D-0D9E-4363-8573-2DFED7E5B1B4}" destId="{46F2D559-6B07-42E2-A123-6C69288735FE}" srcOrd="0" destOrd="0" presId="urn:microsoft.com/office/officeart/2005/8/layout/cycle5"/>
    <dgm:cxn modelId="{2EB9A010-8063-4568-AAC7-D8DB3AA214A1}" type="presOf" srcId="{43F836FA-D463-4EDD-B42F-73119C406395}" destId="{BB9858A0-3351-4A29-92ED-30D608A3CD78}" srcOrd="0" destOrd="0" presId="urn:microsoft.com/office/officeart/2005/8/layout/cycle5"/>
    <dgm:cxn modelId="{07C1AB20-F5A9-4EB3-A136-2C59A1E45323}" type="presOf" srcId="{0DE24694-3416-4BB3-B33C-1221A45B5297}" destId="{4C9EFBDB-5719-4C9C-AFF6-5768E2EB88D8}" srcOrd="0" destOrd="0" presId="urn:microsoft.com/office/officeart/2005/8/layout/cycle5"/>
    <dgm:cxn modelId="{A1A1A72B-DD33-4A89-B15A-1F4E78759A1B}" srcId="{9D82C8B6-A259-4644-BC4B-0F8441C384FA}" destId="{313BF222-577D-4E90-BF50-A8D1216B3605}" srcOrd="1" destOrd="0" parTransId="{3CE36874-1157-49F1-86DC-98957E50825D}" sibTransId="{BF4A328D-0D9E-4363-8573-2DFED7E5B1B4}"/>
    <dgm:cxn modelId="{1F26BB69-6C2A-40FD-8A4F-6E0DD25FA755}" type="presOf" srcId="{FB20B60E-A3B2-42ED-B1C8-F940F1508187}" destId="{60466E11-0091-4932-B936-47B52B506F5C}" srcOrd="0" destOrd="0" presId="urn:microsoft.com/office/officeart/2005/8/layout/cycle5"/>
    <dgm:cxn modelId="{1F1A199F-7C86-4DD8-B12B-59DF50915F11}" type="presOf" srcId="{ABB54D38-50D9-4643-A2BE-A25717547A35}" destId="{9D29E79E-7C3C-4320-8F75-FED3B5DB9E8F}" srcOrd="0" destOrd="0" presId="urn:microsoft.com/office/officeart/2005/8/layout/cycle5"/>
    <dgm:cxn modelId="{C8B2B5BA-474F-4F92-895E-D3A3B3707E8A}" type="presOf" srcId="{9D82C8B6-A259-4644-BC4B-0F8441C384FA}" destId="{43EAF81E-1A27-4993-B8C4-76D1FDAD5AA9}" srcOrd="0" destOrd="0" presId="urn:microsoft.com/office/officeart/2005/8/layout/cycle5"/>
    <dgm:cxn modelId="{B4556ED1-BA2B-4B00-89FB-655E4EAEDB6F}" srcId="{9D82C8B6-A259-4644-BC4B-0F8441C384FA}" destId="{FB20B60E-A3B2-42ED-B1C8-F940F1508187}" srcOrd="2" destOrd="0" parTransId="{2BD10D8C-D22C-4824-A563-E13E9EA5011E}" sibTransId="{ABB54D38-50D9-4643-A2BE-A25717547A35}"/>
    <dgm:cxn modelId="{E4557ED6-266D-4225-8AA9-7502FA7EAED4}" type="presOf" srcId="{313BF222-577D-4E90-BF50-A8D1216B3605}" destId="{80B36F96-3C38-47CB-B0EA-F2CFDFBDBBEF}" srcOrd="0" destOrd="0" presId="urn:microsoft.com/office/officeart/2005/8/layout/cycle5"/>
    <dgm:cxn modelId="{FA534FF2-2D45-42B5-88B5-11236389B283}" srcId="{9D82C8B6-A259-4644-BC4B-0F8441C384FA}" destId="{0DE24694-3416-4BB3-B33C-1221A45B5297}" srcOrd="0" destOrd="0" parTransId="{87CBA527-7710-4D17-A2EB-239100A41B17}" sibTransId="{43F836FA-D463-4EDD-B42F-73119C406395}"/>
    <dgm:cxn modelId="{702E8C1F-4F40-4BB6-857B-EADAB2A0B901}" type="presParOf" srcId="{43EAF81E-1A27-4993-B8C4-76D1FDAD5AA9}" destId="{4C9EFBDB-5719-4C9C-AFF6-5768E2EB88D8}" srcOrd="0" destOrd="0" presId="urn:microsoft.com/office/officeart/2005/8/layout/cycle5"/>
    <dgm:cxn modelId="{73D9E3B7-1E9D-460C-B2DE-6E02D49DF105}" type="presParOf" srcId="{43EAF81E-1A27-4993-B8C4-76D1FDAD5AA9}" destId="{8479A54E-5448-42F8-9210-D33D4C596993}" srcOrd="1" destOrd="0" presId="urn:microsoft.com/office/officeart/2005/8/layout/cycle5"/>
    <dgm:cxn modelId="{C7E4CE48-66C8-48A3-86E2-D8AFBECBEDB2}" type="presParOf" srcId="{43EAF81E-1A27-4993-B8C4-76D1FDAD5AA9}" destId="{BB9858A0-3351-4A29-92ED-30D608A3CD78}" srcOrd="2" destOrd="0" presId="urn:microsoft.com/office/officeart/2005/8/layout/cycle5"/>
    <dgm:cxn modelId="{F367D1AE-AFB7-4ECC-A47E-E3007B8C045C}" type="presParOf" srcId="{43EAF81E-1A27-4993-B8C4-76D1FDAD5AA9}" destId="{80B36F96-3C38-47CB-B0EA-F2CFDFBDBBEF}" srcOrd="3" destOrd="0" presId="urn:microsoft.com/office/officeart/2005/8/layout/cycle5"/>
    <dgm:cxn modelId="{D1DF405C-413B-46FD-8094-B82B880CB110}" type="presParOf" srcId="{43EAF81E-1A27-4993-B8C4-76D1FDAD5AA9}" destId="{EB826E1F-811B-4389-86E5-0A21E1B99DC4}" srcOrd="4" destOrd="0" presId="urn:microsoft.com/office/officeart/2005/8/layout/cycle5"/>
    <dgm:cxn modelId="{A1C84FAB-FBA7-40C3-84A3-E08E83A943A7}" type="presParOf" srcId="{43EAF81E-1A27-4993-B8C4-76D1FDAD5AA9}" destId="{46F2D559-6B07-42E2-A123-6C69288735FE}" srcOrd="5" destOrd="0" presId="urn:microsoft.com/office/officeart/2005/8/layout/cycle5"/>
    <dgm:cxn modelId="{5A432880-6BDC-409D-A119-A1C0A014F5CC}" type="presParOf" srcId="{43EAF81E-1A27-4993-B8C4-76D1FDAD5AA9}" destId="{60466E11-0091-4932-B936-47B52B506F5C}" srcOrd="6" destOrd="0" presId="urn:microsoft.com/office/officeart/2005/8/layout/cycle5"/>
    <dgm:cxn modelId="{168E94C4-4651-407B-9A34-02DBEF96265C}" type="presParOf" srcId="{43EAF81E-1A27-4993-B8C4-76D1FDAD5AA9}" destId="{45A872EA-90E3-4162-BEF9-65894806621E}" srcOrd="7" destOrd="0" presId="urn:microsoft.com/office/officeart/2005/8/layout/cycle5"/>
    <dgm:cxn modelId="{1F408140-890F-4970-A8D3-F1DACA6E4E58}" type="presParOf" srcId="{43EAF81E-1A27-4993-B8C4-76D1FDAD5AA9}" destId="{9D29E79E-7C3C-4320-8F75-FED3B5DB9E8F}"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EFBDB-5719-4C9C-AFF6-5768E2EB88D8}">
      <dsp:nvSpPr>
        <dsp:cNvPr id="0" name=""/>
        <dsp:cNvSpPr/>
      </dsp:nvSpPr>
      <dsp:spPr>
        <a:xfrm>
          <a:off x="1212763" y="504726"/>
          <a:ext cx="1613073" cy="1048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价格</a:t>
          </a:r>
        </a:p>
      </dsp:txBody>
      <dsp:txXfrm>
        <a:off x="1263946" y="555909"/>
        <a:ext cx="1510707" cy="946131"/>
      </dsp:txXfrm>
    </dsp:sp>
    <dsp:sp modelId="{BB9858A0-3351-4A29-92ED-30D608A3CD78}">
      <dsp:nvSpPr>
        <dsp:cNvPr id="0" name=""/>
        <dsp:cNvSpPr/>
      </dsp:nvSpPr>
      <dsp:spPr>
        <a:xfrm>
          <a:off x="619953" y="1028975"/>
          <a:ext cx="2798692" cy="2798692"/>
        </a:xfrm>
        <a:custGeom>
          <a:avLst/>
          <a:gdLst/>
          <a:ahLst/>
          <a:cxnLst/>
          <a:rect l="0" t="0" r="0" b="0"/>
          <a:pathLst>
            <a:path>
              <a:moveTo>
                <a:pt x="2422768" y="444999"/>
              </a:moveTo>
              <a:arcTo wR="1399346" hR="1399346" stAng="19020017" swAng="23037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0B36F96-3C38-47CB-B0EA-F2CFDFBDBBEF}">
      <dsp:nvSpPr>
        <dsp:cNvPr id="0" name=""/>
        <dsp:cNvSpPr/>
      </dsp:nvSpPr>
      <dsp:spPr>
        <a:xfrm>
          <a:off x="2424632" y="2603745"/>
          <a:ext cx="1613073" cy="1048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资本开支</a:t>
          </a:r>
        </a:p>
      </dsp:txBody>
      <dsp:txXfrm>
        <a:off x="2475815" y="2654928"/>
        <a:ext cx="1510707" cy="946131"/>
      </dsp:txXfrm>
    </dsp:sp>
    <dsp:sp modelId="{46F2D559-6B07-42E2-A123-6C69288735FE}">
      <dsp:nvSpPr>
        <dsp:cNvPr id="0" name=""/>
        <dsp:cNvSpPr/>
      </dsp:nvSpPr>
      <dsp:spPr>
        <a:xfrm>
          <a:off x="619953" y="1028975"/>
          <a:ext cx="2798692" cy="2798692"/>
        </a:xfrm>
        <a:custGeom>
          <a:avLst/>
          <a:gdLst/>
          <a:ahLst/>
          <a:cxnLst/>
          <a:rect l="0" t="0" r="0" b="0"/>
          <a:pathLst>
            <a:path>
              <a:moveTo>
                <a:pt x="1829155" y="2731050"/>
              </a:moveTo>
              <a:arcTo wR="1399346" hR="1399346" stAng="4326747" swAng="214650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0466E11-0091-4932-B936-47B52B506F5C}">
      <dsp:nvSpPr>
        <dsp:cNvPr id="0" name=""/>
        <dsp:cNvSpPr/>
      </dsp:nvSpPr>
      <dsp:spPr>
        <a:xfrm>
          <a:off x="893" y="2603745"/>
          <a:ext cx="1613073" cy="10484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实际产能</a:t>
          </a:r>
        </a:p>
      </dsp:txBody>
      <dsp:txXfrm>
        <a:off x="52076" y="2654928"/>
        <a:ext cx="1510707" cy="946131"/>
      </dsp:txXfrm>
    </dsp:sp>
    <dsp:sp modelId="{9D29E79E-7C3C-4320-8F75-FED3B5DB9E8F}">
      <dsp:nvSpPr>
        <dsp:cNvPr id="0" name=""/>
        <dsp:cNvSpPr/>
      </dsp:nvSpPr>
      <dsp:spPr>
        <a:xfrm>
          <a:off x="619953" y="1028975"/>
          <a:ext cx="2798692" cy="2798692"/>
        </a:xfrm>
        <a:custGeom>
          <a:avLst/>
          <a:gdLst/>
          <a:ahLst/>
          <a:cxnLst/>
          <a:rect l="0" t="0" r="0" b="0"/>
          <a:pathLst>
            <a:path>
              <a:moveTo>
                <a:pt x="4513" y="1287041"/>
              </a:moveTo>
              <a:arcTo wR="1399346" hR="1399346" stAng="11076194" swAng="23037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2023/10/30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其他可以讨论的周期股：联邦制药</a:t>
            </a:r>
            <a:r>
              <a:rPr lang="en-US" altLang="zh-CN" dirty="0"/>
              <a:t>/</a:t>
            </a:r>
            <a:r>
              <a:rPr lang="zh-CN" altLang="en-US" dirty="0"/>
              <a:t>川宁生物，券商，煤炭，电力</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30</a:t>
            </a:fld>
            <a:endParaRPr lang="zh-CN" altLang="en-US"/>
          </a:p>
        </p:txBody>
      </p:sp>
    </p:spTree>
    <p:extLst>
      <p:ext uri="{BB962C8B-B14F-4D97-AF65-F5344CB8AC3E}">
        <p14:creationId xmlns:p14="http://schemas.microsoft.com/office/powerpoint/2010/main" val="172587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来自天齐锂业</a:t>
            </a:r>
            <a:r>
              <a:rPr lang="en-US" altLang="zh-CN" dirty="0"/>
              <a:t>H 2022</a:t>
            </a:r>
            <a:r>
              <a:rPr lang="zh-CN" altLang="en-US" dirty="0"/>
              <a:t>招股书</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33</a:t>
            </a:fld>
            <a:endParaRPr lang="zh-CN" altLang="en-US"/>
          </a:p>
        </p:txBody>
      </p:sp>
    </p:spTree>
    <p:extLst>
      <p:ext uri="{BB962C8B-B14F-4D97-AF65-F5344CB8AC3E}">
        <p14:creationId xmlns:p14="http://schemas.microsoft.com/office/powerpoint/2010/main" val="3222989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https://www.metal.com/price/New%20Energy/Lithium</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36</a:t>
            </a:fld>
            <a:endParaRPr lang="zh-CN" altLang="en-US"/>
          </a:p>
        </p:txBody>
      </p:sp>
    </p:spTree>
    <p:extLst>
      <p:ext uri="{BB962C8B-B14F-4D97-AF65-F5344CB8AC3E}">
        <p14:creationId xmlns:p14="http://schemas.microsoft.com/office/powerpoint/2010/main" val="254961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https://medium.com/prime-movers-lab/who-controls-lithium-7588d168761d</a:t>
            </a:r>
          </a:p>
          <a:p>
            <a:endParaRPr lang="en-US" altLang="zh-CN" dirty="0"/>
          </a:p>
          <a:p>
            <a:r>
              <a:rPr lang="en-US" altLang="zh-CN" dirty="0"/>
              <a:t>https://medium.com/prime-movers-lab/lithium-from-rocks-into-roadsters-3dadae19e715</a:t>
            </a:r>
          </a:p>
          <a:p>
            <a:endParaRPr lang="en-US" altLang="zh-CN" dirty="0"/>
          </a:p>
          <a:p>
            <a:r>
              <a:rPr lang="zh-CN" altLang="en-US" dirty="0"/>
              <a:t>拥有锂矿资源和锂盐产能的国内其他上市公司：盐湖股份，藏格矿业等。</a:t>
            </a:r>
            <a:endParaRPr lang="en-US" altLang="zh-CN" dirty="0"/>
          </a:p>
          <a:p>
            <a:endParaRPr lang="en-US" altLang="zh-CN" dirty="0"/>
          </a:p>
          <a:p>
            <a:r>
              <a:rPr lang="zh-CN" altLang="en-US" dirty="0"/>
              <a:t>中矿资源的矿在津巴布韦。</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408275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其他可以讨论的周期股：联邦制药</a:t>
            </a:r>
            <a:r>
              <a:rPr lang="en-US" altLang="zh-CN" dirty="0"/>
              <a:t>/</a:t>
            </a:r>
            <a:r>
              <a:rPr lang="zh-CN" altLang="en-US" dirty="0"/>
              <a:t>川宁生物，券商，煤炭，电力</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a:t>
            </a:fld>
            <a:endParaRPr lang="zh-CN" altLang="en-US"/>
          </a:p>
        </p:txBody>
      </p:sp>
    </p:spTree>
    <p:extLst>
      <p:ext uri="{BB962C8B-B14F-4D97-AF65-F5344CB8AC3E}">
        <p14:creationId xmlns:p14="http://schemas.microsoft.com/office/powerpoint/2010/main" val="189898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其他可以讨论的周期股：联邦制药</a:t>
            </a:r>
            <a:r>
              <a:rPr lang="en-US" altLang="zh-CN" dirty="0"/>
              <a:t>/</a:t>
            </a:r>
            <a:r>
              <a:rPr lang="zh-CN" altLang="en-US" dirty="0"/>
              <a:t>川宁生物，券商</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8</a:t>
            </a:fld>
            <a:endParaRPr lang="zh-CN" altLang="en-US"/>
          </a:p>
        </p:txBody>
      </p:sp>
    </p:spTree>
    <p:extLst>
      <p:ext uri="{BB962C8B-B14F-4D97-AF65-F5344CB8AC3E}">
        <p14:creationId xmlns:p14="http://schemas.microsoft.com/office/powerpoint/2010/main" val="337287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其他可以讨论的周期股：联邦制药</a:t>
            </a:r>
            <a:r>
              <a:rPr lang="en-US" altLang="zh-CN" dirty="0"/>
              <a:t>/</a:t>
            </a:r>
            <a:r>
              <a:rPr lang="zh-CN" altLang="en-US" dirty="0"/>
              <a:t>川宁生物，券商</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18</a:t>
            </a:fld>
            <a:endParaRPr lang="zh-CN" altLang="en-US"/>
          </a:p>
        </p:txBody>
      </p:sp>
    </p:spTree>
    <p:extLst>
      <p:ext uri="{BB962C8B-B14F-4D97-AF65-F5344CB8AC3E}">
        <p14:creationId xmlns:p14="http://schemas.microsoft.com/office/powerpoint/2010/main" val="330916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20</a:t>
            </a:fld>
            <a:endParaRPr lang="zh-CN" altLang="en-US"/>
          </a:p>
        </p:txBody>
      </p:sp>
    </p:spTree>
    <p:extLst>
      <p:ext uri="{BB962C8B-B14F-4D97-AF65-F5344CB8AC3E}">
        <p14:creationId xmlns:p14="http://schemas.microsoft.com/office/powerpoint/2010/main" val="409355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2007 letter (page 16):</a:t>
            </a:r>
          </a:p>
          <a:p>
            <a:endParaRPr lang="en-US" altLang="zh-CN" sz="1200" b="0" i="0" kern="1200" dirty="0">
              <a:solidFill>
                <a:schemeClr val="tx1"/>
              </a:solidFill>
              <a:effectLst/>
              <a:latin typeface="+mn-lt"/>
              <a:ea typeface="+mn-ea"/>
              <a:cs typeface="+mn-cs"/>
            </a:endParaRPr>
          </a:p>
          <a:p>
            <a:r>
              <a:rPr lang="en-US" altLang="zh-CN" dirty="0"/>
              <a:t>We made one large sale last year. In 2002 and 2003 Berkshire bought 1.3% of PetroChina for $488 million, a price that valued the entire business at about $37 billion. Charlie and I then felt that the company was worth about $100 billion. By 2007, two factors had materially increased its value: the price of oil had climbed significantly, and PetroChina’s management had done a great job in building oil and gas reserves. In the second half of last year, the market value of the company rose to $275 billion, about what we thought it was worth compared to other giant oil companies. So we sold our holdings for $4 billion. </a:t>
            </a:r>
          </a:p>
          <a:p>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中石油。巴菲特第一次买入中石油</a:t>
            </a:r>
            <a:r>
              <a:rPr lang="en-US" altLang="zh-CN" sz="1200" b="0" i="0" kern="1200" dirty="0">
                <a:solidFill>
                  <a:schemeClr val="tx1"/>
                </a:solidFill>
                <a:effectLst/>
                <a:latin typeface="+mn-lt"/>
                <a:ea typeface="+mn-ea"/>
                <a:cs typeface="+mn-cs"/>
              </a:rPr>
              <a:t>H</a:t>
            </a:r>
            <a:r>
              <a:rPr lang="zh-CN" altLang="en-US" sz="1200" b="0" i="0" kern="1200" dirty="0">
                <a:solidFill>
                  <a:schemeClr val="tx1"/>
                </a:solidFill>
                <a:effectLst/>
                <a:latin typeface="+mn-lt"/>
                <a:ea typeface="+mn-ea"/>
                <a:cs typeface="+mn-cs"/>
              </a:rPr>
              <a:t>股的时间是</a:t>
            </a:r>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月份，我们把中石油</a:t>
            </a:r>
            <a:r>
              <a:rPr lang="en-US" altLang="zh-CN" sz="1200" b="0" i="0" kern="1200" dirty="0">
                <a:solidFill>
                  <a:schemeClr val="tx1"/>
                </a:solidFill>
                <a:effectLst/>
                <a:latin typeface="+mn-lt"/>
                <a:ea typeface="+mn-ea"/>
                <a:cs typeface="+mn-cs"/>
              </a:rPr>
              <a:t>2002</a:t>
            </a:r>
            <a:r>
              <a:rPr lang="zh-CN" altLang="en-US" sz="1200" b="0" i="0" kern="1200" dirty="0">
                <a:solidFill>
                  <a:schemeClr val="tx1"/>
                </a:solidFill>
                <a:effectLst/>
                <a:latin typeface="+mn-lt"/>
                <a:ea typeface="+mn-ea"/>
                <a:cs typeface="+mn-cs"/>
              </a:rPr>
              <a:t>年的年报数据拿出来分享一下。根据中石油</a:t>
            </a:r>
            <a:r>
              <a:rPr lang="en-US" altLang="zh-CN" sz="1200" b="0" i="0" kern="1200" dirty="0">
                <a:solidFill>
                  <a:schemeClr val="tx1"/>
                </a:solidFill>
                <a:effectLst/>
                <a:latin typeface="+mn-lt"/>
                <a:ea typeface="+mn-ea"/>
                <a:cs typeface="+mn-cs"/>
              </a:rPr>
              <a:t>00857 2002</a:t>
            </a:r>
            <a:r>
              <a:rPr lang="zh-CN" altLang="en-US" sz="1200" b="0" i="0" kern="1200" dirty="0">
                <a:solidFill>
                  <a:schemeClr val="tx1"/>
                </a:solidFill>
                <a:effectLst/>
                <a:latin typeface="+mn-lt"/>
                <a:ea typeface="+mn-ea"/>
                <a:cs typeface="+mn-cs"/>
              </a:rPr>
              <a:t>年报，中石油的</a:t>
            </a:r>
            <a:r>
              <a:rPr lang="en-US" altLang="zh-CN" sz="1200" b="0" i="0" kern="1200" dirty="0">
                <a:solidFill>
                  <a:schemeClr val="tx1"/>
                </a:solidFill>
                <a:effectLst/>
                <a:latin typeface="+mn-lt"/>
                <a:ea typeface="+mn-ea"/>
                <a:cs typeface="+mn-cs"/>
              </a:rPr>
              <a:t>PE</a:t>
            </a:r>
            <a:r>
              <a:rPr lang="zh-CN" altLang="en-US" sz="1200" b="0" i="0" kern="1200" dirty="0">
                <a:solidFill>
                  <a:schemeClr val="tx1"/>
                </a:solidFill>
                <a:effectLst/>
                <a:latin typeface="+mn-lt"/>
                <a:ea typeface="+mn-ea"/>
                <a:cs typeface="+mn-cs"/>
              </a:rPr>
              <a:t>是</a:t>
            </a:r>
            <a:r>
              <a:rPr lang="en-US" altLang="zh-CN" sz="1200" b="0" i="0" kern="1200" dirty="0">
                <a:solidFill>
                  <a:schemeClr val="tx1"/>
                </a:solidFill>
                <a:effectLst/>
                <a:latin typeface="+mn-lt"/>
                <a:ea typeface="+mn-ea"/>
                <a:cs typeface="+mn-cs"/>
              </a:rPr>
              <a:t>6.2</a:t>
            </a:r>
            <a:r>
              <a:rPr lang="zh-CN" altLang="en-US" sz="1200" b="0" i="0" kern="1200" dirty="0">
                <a:solidFill>
                  <a:schemeClr val="tx1"/>
                </a:solidFill>
                <a:effectLst/>
                <a:latin typeface="+mn-lt"/>
                <a:ea typeface="+mn-ea"/>
                <a:cs typeface="+mn-cs"/>
              </a:rPr>
              <a:t>倍，</a:t>
            </a:r>
            <a:r>
              <a:rPr lang="en-US" altLang="zh-CN" sz="1200" b="0" i="0" kern="1200" dirty="0">
                <a:solidFill>
                  <a:schemeClr val="tx1"/>
                </a:solidFill>
                <a:effectLst/>
                <a:latin typeface="+mn-lt"/>
                <a:ea typeface="+mn-ea"/>
                <a:cs typeface="+mn-cs"/>
              </a:rPr>
              <a:t>PB</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0.9</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ROE</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14.8%</a:t>
            </a:r>
            <a:r>
              <a:rPr lang="zh-CN" altLang="en-US" sz="1200" b="0" i="0" kern="1200" dirty="0">
                <a:solidFill>
                  <a:schemeClr val="tx1"/>
                </a:solidFill>
                <a:effectLst/>
                <a:latin typeface="+mn-lt"/>
                <a:ea typeface="+mn-ea"/>
                <a:cs typeface="+mn-cs"/>
              </a:rPr>
              <a:t>。不能说这个这个经营数据是严重低估的。巴菲特在</a:t>
            </a:r>
            <a:r>
              <a:rPr lang="en-US" altLang="zh-CN" sz="1200" b="0" i="0" kern="1200" dirty="0">
                <a:solidFill>
                  <a:schemeClr val="tx1"/>
                </a:solidFill>
                <a:effectLst/>
                <a:latin typeface="+mn-lt"/>
                <a:ea typeface="+mn-ea"/>
                <a:cs typeface="+mn-cs"/>
              </a:rPr>
              <a:t>2007</a:t>
            </a:r>
            <a:r>
              <a:rPr lang="zh-CN" altLang="en-US" sz="1200" b="0" i="0" kern="1200" dirty="0">
                <a:solidFill>
                  <a:schemeClr val="tx1"/>
                </a:solidFill>
                <a:effectLst/>
                <a:latin typeface="+mn-lt"/>
                <a:ea typeface="+mn-ea"/>
                <a:cs typeface="+mn-cs"/>
              </a:rPr>
              <a:t>年的年报中提到，他和芒格认为中石油的市值至少值</a:t>
            </a:r>
            <a:r>
              <a:rPr lang="en-US" altLang="zh-CN" sz="1200" b="0" i="0" kern="1200" dirty="0">
                <a:solidFill>
                  <a:schemeClr val="tx1"/>
                </a:solidFill>
                <a:effectLst/>
                <a:latin typeface="+mn-lt"/>
                <a:ea typeface="+mn-ea"/>
                <a:cs typeface="+mn-cs"/>
              </a:rPr>
              <a:t>1000</a:t>
            </a:r>
            <a:r>
              <a:rPr lang="zh-CN" altLang="en-US" sz="1200" b="0" i="0" kern="1200" dirty="0">
                <a:solidFill>
                  <a:schemeClr val="tx1"/>
                </a:solidFill>
                <a:effectLst/>
                <a:latin typeface="+mn-lt"/>
                <a:ea typeface="+mn-ea"/>
                <a:cs typeface="+mn-cs"/>
              </a:rPr>
              <a:t>亿美元，而</a:t>
            </a:r>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年初中石油的市值是</a:t>
            </a:r>
            <a:r>
              <a:rPr lang="en-US" altLang="zh-CN" sz="1200" b="0" i="0" kern="1200" dirty="0">
                <a:solidFill>
                  <a:schemeClr val="tx1"/>
                </a:solidFill>
                <a:effectLst/>
                <a:latin typeface="+mn-lt"/>
                <a:ea typeface="+mn-ea"/>
                <a:cs typeface="+mn-cs"/>
              </a:rPr>
              <a:t>370</a:t>
            </a:r>
            <a:r>
              <a:rPr lang="zh-CN" altLang="en-US" sz="1200" b="0" i="0" kern="1200" dirty="0">
                <a:solidFill>
                  <a:schemeClr val="tx1"/>
                </a:solidFill>
                <a:effectLst/>
                <a:latin typeface="+mn-lt"/>
                <a:ea typeface="+mn-ea"/>
                <a:cs typeface="+mn-cs"/>
              </a:rPr>
              <a:t>亿美元。</a:t>
            </a:r>
          </a:p>
          <a:p>
            <a:r>
              <a:rPr lang="zh-CN" altLang="en-US" sz="1200" b="0" i="0" kern="1200" dirty="0">
                <a:solidFill>
                  <a:schemeClr val="tx1"/>
                </a:solidFill>
                <a:effectLst/>
                <a:latin typeface="+mn-lt"/>
                <a:ea typeface="+mn-ea"/>
                <a:cs typeface="+mn-cs"/>
              </a:rPr>
              <a:t>对巴菲特投资中石油的分析报告是很多的。我还有看到有些分析师用中石油探明的石油储量，减去未来的生产费用，开发费用，所得税支出，得出未来的净现金流量，然后折现出来中石油现在的价值。这样复杂的计算模式，可以参考一下，但如果根据这个估值来下注就麻烦了。</a:t>
            </a:r>
          </a:p>
          <a:p>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年，石油价格在</a:t>
            </a:r>
            <a:r>
              <a:rPr lang="en-US" altLang="zh-CN" sz="1200" b="0" i="0" kern="1200" dirty="0">
                <a:solidFill>
                  <a:schemeClr val="tx1"/>
                </a:solidFill>
                <a:effectLst/>
                <a:latin typeface="+mn-lt"/>
                <a:ea typeface="+mn-ea"/>
                <a:cs typeface="+mn-cs"/>
              </a:rPr>
              <a:t>25-30</a:t>
            </a:r>
            <a:r>
              <a:rPr lang="zh-CN" altLang="en-US" sz="1200" b="0" i="0" kern="1200" dirty="0">
                <a:solidFill>
                  <a:schemeClr val="tx1"/>
                </a:solidFill>
                <a:effectLst/>
                <a:latin typeface="+mn-lt"/>
                <a:ea typeface="+mn-ea"/>
                <a:cs typeface="+mn-cs"/>
              </a:rPr>
              <a:t>美元每桶，</a:t>
            </a:r>
            <a:r>
              <a:rPr lang="en-US" altLang="zh-CN" sz="1200" b="0" i="0" kern="1200" dirty="0">
                <a:solidFill>
                  <a:schemeClr val="tx1"/>
                </a:solidFill>
                <a:effectLst/>
                <a:latin typeface="+mn-lt"/>
                <a:ea typeface="+mn-ea"/>
                <a:cs typeface="+mn-cs"/>
              </a:rPr>
              <a:t>1999</a:t>
            </a:r>
            <a:r>
              <a:rPr lang="zh-CN" altLang="en-US" sz="1200" b="0" i="0" kern="1200" dirty="0">
                <a:solidFill>
                  <a:schemeClr val="tx1"/>
                </a:solidFill>
                <a:effectLst/>
                <a:latin typeface="+mn-lt"/>
                <a:ea typeface="+mn-ea"/>
                <a:cs typeface="+mn-cs"/>
              </a:rPr>
              <a:t>到</a:t>
            </a:r>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石油价格横盘了四年。中国等新兴国家的石油需求越来越大，原油价格上涨的概率远远大于下跌的概率。我一直强调分析一家具体的公司，一定要放到时代大背景里面。离开了这个时代大背景，任何分析给人一种盲人摸象的感觉。作为投资老江湖的巴菲特和芒格，肯定看到了这个石油的价格未来上涨的概率远大于下跌的概率。从</a:t>
            </a:r>
            <a:r>
              <a:rPr lang="en-US" altLang="zh-CN" sz="1200" b="0" i="0" kern="1200" dirty="0">
                <a:solidFill>
                  <a:schemeClr val="tx1"/>
                </a:solidFill>
                <a:effectLst/>
                <a:latin typeface="+mn-lt"/>
                <a:ea typeface="+mn-ea"/>
                <a:cs typeface="+mn-cs"/>
              </a:rPr>
              <a:t>2003</a:t>
            </a:r>
            <a:r>
              <a:rPr lang="zh-CN" altLang="en-US" sz="1200" b="0" i="0" kern="1200" dirty="0">
                <a:solidFill>
                  <a:schemeClr val="tx1"/>
                </a:solidFill>
                <a:effectLst/>
                <a:latin typeface="+mn-lt"/>
                <a:ea typeface="+mn-ea"/>
                <a:cs typeface="+mn-cs"/>
              </a:rPr>
              <a:t>年开始，石油价格一路走高，并在</a:t>
            </a:r>
            <a:r>
              <a:rPr lang="en-US" altLang="zh-CN" sz="1200" b="0" i="0" kern="1200" dirty="0">
                <a:solidFill>
                  <a:schemeClr val="tx1"/>
                </a:solidFill>
                <a:effectLst/>
                <a:latin typeface="+mn-lt"/>
                <a:ea typeface="+mn-ea"/>
                <a:cs typeface="+mn-cs"/>
              </a:rPr>
              <a:t>2007</a:t>
            </a:r>
            <a:r>
              <a:rPr lang="zh-CN" altLang="en-US" sz="1200" b="0" i="0" kern="1200" dirty="0">
                <a:solidFill>
                  <a:schemeClr val="tx1"/>
                </a:solidFill>
                <a:effectLst/>
                <a:latin typeface="+mn-lt"/>
                <a:ea typeface="+mn-ea"/>
                <a:cs typeface="+mn-cs"/>
              </a:rPr>
              <a:t>年破百美元，到达阶段性的高点。</a:t>
            </a:r>
          </a:p>
          <a:p>
            <a:r>
              <a:rPr lang="zh-CN" altLang="en-US" sz="1200" b="0" i="0" kern="1200" dirty="0">
                <a:solidFill>
                  <a:schemeClr val="tx1"/>
                </a:solidFill>
                <a:effectLst/>
                <a:latin typeface="+mn-lt"/>
                <a:ea typeface="+mn-ea"/>
                <a:cs typeface="+mn-cs"/>
              </a:rPr>
              <a:t>典型的周期股，并且买到了石油价格周期的底部，根据油价未来的走势来下注才是巴菲特买入中石油最重要的原因。</a:t>
            </a:r>
          </a:p>
          <a:p>
            <a:r>
              <a:rPr lang="zh-CN" altLang="en-US" sz="1200" b="0" i="0" kern="1200" dirty="0">
                <a:solidFill>
                  <a:schemeClr val="tx1"/>
                </a:solidFill>
                <a:effectLst/>
                <a:latin typeface="+mn-lt"/>
                <a:ea typeface="+mn-ea"/>
                <a:cs typeface="+mn-cs"/>
              </a:rPr>
              <a:t>我们重新设想一下，如果来到</a:t>
            </a:r>
            <a:r>
              <a:rPr lang="en-US" altLang="zh-CN" sz="1200" b="0" i="0" kern="1200" dirty="0">
                <a:solidFill>
                  <a:schemeClr val="tx1"/>
                </a:solidFill>
                <a:effectLst/>
                <a:latin typeface="+mn-lt"/>
                <a:ea typeface="+mn-ea"/>
                <a:cs typeface="+mn-cs"/>
              </a:rPr>
              <a:t>2008</a:t>
            </a:r>
            <a:r>
              <a:rPr lang="zh-CN" altLang="en-US" sz="1200" b="0" i="0" kern="1200" dirty="0">
                <a:solidFill>
                  <a:schemeClr val="tx1"/>
                </a:solidFill>
                <a:effectLst/>
                <a:latin typeface="+mn-lt"/>
                <a:ea typeface="+mn-ea"/>
                <a:cs typeface="+mn-cs"/>
              </a:rPr>
              <a:t>年，石油的价格来到</a:t>
            </a:r>
            <a:r>
              <a:rPr lang="en-US" altLang="zh-CN" sz="1200" b="0" i="0" kern="1200" dirty="0">
                <a:solidFill>
                  <a:schemeClr val="tx1"/>
                </a:solidFill>
                <a:effectLst/>
                <a:latin typeface="+mn-lt"/>
                <a:ea typeface="+mn-ea"/>
                <a:cs typeface="+mn-cs"/>
              </a:rPr>
              <a:t>120</a:t>
            </a:r>
            <a:r>
              <a:rPr lang="zh-CN" altLang="en-US" sz="1200" b="0" i="0" kern="1200" dirty="0">
                <a:solidFill>
                  <a:schemeClr val="tx1"/>
                </a:solidFill>
                <a:effectLst/>
                <a:latin typeface="+mn-lt"/>
                <a:ea typeface="+mn-ea"/>
                <a:cs typeface="+mn-cs"/>
              </a:rPr>
              <a:t>美元每桶，也就是石油价格来到了周期顶部。一家</a:t>
            </a:r>
            <a:r>
              <a:rPr lang="en-US" altLang="zh-CN" sz="1200" b="0" i="0" kern="1200" dirty="0">
                <a:solidFill>
                  <a:schemeClr val="tx1"/>
                </a:solidFill>
                <a:effectLst/>
                <a:latin typeface="+mn-lt"/>
                <a:ea typeface="+mn-ea"/>
                <a:cs typeface="+mn-cs"/>
              </a:rPr>
              <a:t>PE</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6.2</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PB</a:t>
            </a:r>
            <a:r>
              <a:rPr lang="zh-CN" altLang="en-US" sz="1200" b="0" i="0" kern="1200" dirty="0">
                <a:solidFill>
                  <a:schemeClr val="tx1"/>
                </a:solidFill>
                <a:effectLst/>
                <a:latin typeface="+mn-lt"/>
                <a:ea typeface="+mn-ea"/>
                <a:cs typeface="+mn-cs"/>
              </a:rPr>
              <a:t>为</a:t>
            </a:r>
            <a:r>
              <a:rPr lang="en-US" altLang="zh-CN" sz="1200" b="0" i="0" kern="1200" dirty="0">
                <a:solidFill>
                  <a:schemeClr val="tx1"/>
                </a:solidFill>
                <a:effectLst/>
                <a:latin typeface="+mn-lt"/>
                <a:ea typeface="+mn-ea"/>
                <a:cs typeface="+mn-cs"/>
              </a:rPr>
              <a:t>0.9</a:t>
            </a:r>
            <a:r>
              <a:rPr lang="zh-CN" altLang="en-US" sz="1200" b="0" i="0" kern="1200" dirty="0">
                <a:solidFill>
                  <a:schemeClr val="tx1"/>
                </a:solidFill>
                <a:effectLst/>
                <a:latin typeface="+mn-lt"/>
                <a:ea typeface="+mn-ea"/>
                <a:cs typeface="+mn-cs"/>
              </a:rPr>
              <a:t>的石油公司还是好的下注对象吗？这可能就要打一个大大的问号了</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https://xueqiu.com/2105875935/264022443</a:t>
            </a:r>
            <a:br>
              <a:rPr lang="zh-CN" altLang="en-US" dirty="0"/>
            </a:br>
            <a:endParaRPr lang="zh-CN" altLang="en-US" sz="1200" b="0" i="0" kern="1200" dirty="0">
              <a:solidFill>
                <a:schemeClr val="tx1"/>
              </a:solidFill>
              <a:effectLst/>
              <a:latin typeface="+mn-lt"/>
              <a:ea typeface="+mn-ea"/>
              <a:cs typeface="+mn-cs"/>
            </a:endParaRPr>
          </a:p>
          <a:p>
            <a:br>
              <a:rPr lang="zh-CN" altLang="en-US" dirty="0"/>
            </a:br>
            <a:br>
              <a:rPr lang="zh-CN" altLang="en-US" dirty="0"/>
            </a:b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21</a:t>
            </a:fld>
            <a:endParaRPr lang="zh-CN" altLang="en-US"/>
          </a:p>
        </p:txBody>
      </p:sp>
    </p:spTree>
    <p:extLst>
      <p:ext uri="{BB962C8B-B14F-4D97-AF65-F5344CB8AC3E}">
        <p14:creationId xmlns:p14="http://schemas.microsoft.com/office/powerpoint/2010/main" val="347297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2008 letter:</a:t>
            </a:r>
          </a:p>
          <a:p>
            <a:endParaRPr lang="en-US" altLang="zh-CN" dirty="0"/>
          </a:p>
          <a:p>
            <a:r>
              <a:rPr lang="en-US" altLang="zh-CN" dirty="0"/>
              <a:t>But there’s another less pleasant reality: During 2008 I did some dumb things in investments. I made at least one major mistake of commission and several lesser ones that also hurt. I will tell you more about these later. Furthermore, I made some errors of omission, sucking my thumb when new facts came in that should have caused me to re-examine my thinking and promptly take action.</a:t>
            </a:r>
          </a:p>
          <a:p>
            <a:endParaRPr lang="en-US" altLang="zh-CN" dirty="0"/>
          </a:p>
          <a:p>
            <a:r>
              <a:rPr lang="en-US" altLang="zh-CN" dirty="0"/>
              <a:t>I told you in an earlier part of this report that last year I made a major mistake of commission (and maybe more; this one sticks out). Without urging from Charlie or anyone else, I bought a large amount of ConocoPhillips stock when oil and gas prices were near their peak. I in no way anticipated the dramatic fall in energy prices that occurred in the last half of the year. I still believe the odds are good that oil sells far higher in the future than the current $40-$50 price. But so far I have been dead wrong. Even if prices should rise, moreover, the terrible timing of my purchase has cost Berkshire several billion dollars.</a:t>
            </a:r>
          </a:p>
          <a:p>
            <a:endParaRPr lang="en-US" altLang="zh-CN" dirty="0"/>
          </a:p>
          <a:p>
            <a:r>
              <a:rPr lang="en-US" altLang="zh-CN" dirty="0"/>
              <a:t>In 2009 letter:</a:t>
            </a:r>
          </a:p>
          <a:p>
            <a:r>
              <a:rPr lang="en-US" altLang="zh-CN" dirty="0"/>
              <a:t>In 2009, our largest sales were in ConocoPhillips, Moody’s, Procter &amp; Gamble and Johnson &amp; Johnson (sales of the latter occurring after we had built our position earlier in the year). Charlie and I believe that all of these stocks will likely trade higher in the future. We made some sales early in 2009 to raise cash for our Dow and Swiss Re purchases and late in the year made other sales in anticipation of our BNSF purchase.</a:t>
            </a:r>
          </a:p>
          <a:p>
            <a:endParaRPr lang="en-US" altLang="zh-CN" dirty="0"/>
          </a:p>
          <a:p>
            <a:r>
              <a:rPr lang="en-US" altLang="zh-CN" dirty="0"/>
              <a:t>An article about this failure:</a:t>
            </a:r>
          </a:p>
          <a:p>
            <a:r>
              <a:rPr lang="en-US" altLang="zh-CN" dirty="0"/>
              <a:t>https://www.fool.com/investing/general/2014/09/14/lessons-from-this-huge-warren-buffett-failure.aspx</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22</a:t>
            </a:fld>
            <a:endParaRPr lang="zh-CN" altLang="en-US"/>
          </a:p>
        </p:txBody>
      </p:sp>
    </p:spTree>
    <p:extLst>
      <p:ext uri="{BB962C8B-B14F-4D97-AF65-F5344CB8AC3E}">
        <p14:creationId xmlns:p14="http://schemas.microsoft.com/office/powerpoint/2010/main" val="88661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2023.10.28: Warren Buffett's position in Chevron is currently worth $19.1 Billion. That's 6.15% of their entire equity portfolio (5th largest holding). The investor owns 6.23% of the outstanding Chevron stock. The first Chevron trade was made in Q4 2020. Since then Warren Buffett bought shares five more times and sold shares on five occasions. The stake costed the investor $15.4 Billion, netting the investor a gain of 24% so far.</a:t>
            </a:r>
          </a:p>
          <a:p>
            <a:br>
              <a:rPr lang="en-US" altLang="zh-CN" sz="1200" b="1" i="0" kern="1200" dirty="0">
                <a:solidFill>
                  <a:schemeClr val="tx1"/>
                </a:solidFill>
                <a:effectLst/>
                <a:latin typeface="+mn-lt"/>
                <a:ea typeface="+mn-ea"/>
                <a:cs typeface="+mn-cs"/>
              </a:rPr>
            </a:b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2031851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During the fourth quarter of 2022, Occidental completed its</a:t>
            </a:r>
          </a:p>
          <a:p>
            <a:r>
              <a:rPr lang="en-US" altLang="zh-CN" dirty="0"/>
              <a:t>$3.0 billion share repurchase program. In February 2023, the Board authorized a new share repurchase program of up to</a:t>
            </a:r>
          </a:p>
          <a:p>
            <a:r>
              <a:rPr lang="en-US" altLang="zh-CN" dirty="0"/>
              <a:t>$3.0 billion of Occidental’s shares of common stock. Occidental anticipates that a higher percentage of excess free cash</a:t>
            </a:r>
          </a:p>
          <a:p>
            <a:r>
              <a:rPr lang="en-US" altLang="zh-CN" dirty="0"/>
              <a:t>flow is expected to be allocated to shareholder returns in 2023 with the intention to begin redeeming the preferred stock.</a:t>
            </a:r>
          </a:p>
          <a:p>
            <a:r>
              <a:rPr lang="en-US" altLang="zh-CN" dirty="0"/>
              <a:t>Occidental’s preferred stock includes a mandatory redemption provision that obligates Occidental to redeem the preferred at</a:t>
            </a:r>
          </a:p>
          <a:p>
            <a:r>
              <a:rPr lang="en-US" altLang="zh-CN" dirty="0"/>
              <a:t>110% of the par value on a dollar-for-dollar basis for every dollar distributed to common shareholders above $4.00 per</a:t>
            </a:r>
          </a:p>
          <a:p>
            <a:r>
              <a:rPr lang="en-US" altLang="zh-CN" dirty="0"/>
              <a:t>share, on a trailing 12-month basis.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28</a:t>
            </a:fld>
            <a:endParaRPr lang="zh-CN" altLang="en-US"/>
          </a:p>
        </p:txBody>
      </p:sp>
    </p:spTree>
    <p:extLst>
      <p:ext uri="{BB962C8B-B14F-4D97-AF65-F5344CB8AC3E}">
        <p14:creationId xmlns:p14="http://schemas.microsoft.com/office/powerpoint/2010/main" val="3719524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2023/10/30</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2023/10/30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2023/10/30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2023/10/30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2023/10/30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周期股</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160C13-5BB4-46DC-93C8-612C05A45BBC}"/>
              </a:ext>
            </a:extLst>
          </p:cNvPr>
          <p:cNvSpPr>
            <a:spLocks noGrp="1"/>
          </p:cNvSpPr>
          <p:nvPr>
            <p:ph type="title"/>
          </p:nvPr>
        </p:nvSpPr>
        <p:spPr/>
        <p:txBody>
          <a:bodyPr/>
          <a:lstStyle/>
          <a:p>
            <a:r>
              <a:rPr lang="zh-CN" altLang="en-US" dirty="0"/>
              <a:t>行业格局</a:t>
            </a:r>
          </a:p>
        </p:txBody>
      </p:sp>
      <p:sp>
        <p:nvSpPr>
          <p:cNvPr id="3" name="内容占位符 2">
            <a:extLst>
              <a:ext uri="{FF2B5EF4-FFF2-40B4-BE49-F238E27FC236}">
                <a16:creationId xmlns:a16="http://schemas.microsoft.com/office/drawing/2014/main" id="{51D50E3C-F48F-4B8D-BD94-507BF5BDE4EC}"/>
              </a:ext>
            </a:extLst>
          </p:cNvPr>
          <p:cNvSpPr>
            <a:spLocks noGrp="1"/>
          </p:cNvSpPr>
          <p:nvPr>
            <p:ph sz="half" idx="1"/>
          </p:nvPr>
        </p:nvSpPr>
        <p:spPr/>
        <p:txBody>
          <a:bodyPr/>
          <a:lstStyle/>
          <a:p>
            <a:r>
              <a:rPr lang="zh-CN" altLang="en-US" dirty="0"/>
              <a:t>行业竞争格局：货主分散、承运人集中。</a:t>
            </a:r>
            <a:endParaRPr lang="en-US" altLang="zh-CN" dirty="0"/>
          </a:p>
          <a:p>
            <a:pPr lvl="1"/>
            <a:r>
              <a:rPr lang="zh-CN" altLang="en-US" dirty="0"/>
              <a:t>前</a:t>
            </a:r>
            <a:r>
              <a:rPr lang="en-US" altLang="zh-CN" dirty="0"/>
              <a:t>4</a:t>
            </a:r>
            <a:r>
              <a:rPr lang="zh-CN" altLang="en-US" dirty="0"/>
              <a:t>约占营收</a:t>
            </a:r>
            <a:r>
              <a:rPr lang="en-US" altLang="zh-CN" dirty="0"/>
              <a:t>80%</a:t>
            </a:r>
            <a:r>
              <a:rPr lang="zh-CN" altLang="en-US" dirty="0"/>
              <a:t>。</a:t>
            </a:r>
            <a:endParaRPr lang="en-US" altLang="zh-CN" dirty="0"/>
          </a:p>
          <a:p>
            <a:r>
              <a:rPr lang="zh-CN" altLang="en-US" dirty="0"/>
              <a:t>班轮运营，进入门槛高。</a:t>
            </a:r>
            <a:endParaRPr lang="en-US" altLang="zh-CN" dirty="0"/>
          </a:p>
          <a:p>
            <a:r>
              <a:rPr lang="zh-CN" altLang="en-US" dirty="0"/>
              <a:t>船只从订单到交付需要</a:t>
            </a:r>
            <a:r>
              <a:rPr lang="en-US" altLang="zh-CN" dirty="0"/>
              <a:t>2-3</a:t>
            </a:r>
            <a:r>
              <a:rPr lang="zh-CN" altLang="en-US" dirty="0"/>
              <a:t>年，短期供给弹性低。</a:t>
            </a:r>
            <a:endParaRPr lang="en-US" altLang="zh-CN" dirty="0"/>
          </a:p>
          <a:p>
            <a:endParaRPr lang="zh-CN" altLang="en-US" dirty="0"/>
          </a:p>
        </p:txBody>
      </p:sp>
      <p:pic>
        <p:nvPicPr>
          <p:cNvPr id="5" name="内容占位符 4">
            <a:extLst>
              <a:ext uri="{FF2B5EF4-FFF2-40B4-BE49-F238E27FC236}">
                <a16:creationId xmlns:a16="http://schemas.microsoft.com/office/drawing/2014/main" id="{1F002041-2F3A-468F-8507-FDA757D1F148}"/>
              </a:ext>
            </a:extLst>
          </p:cNvPr>
          <p:cNvPicPr>
            <a:picLocks noGrp="1" noChangeAspect="1"/>
          </p:cNvPicPr>
          <p:nvPr>
            <p:ph sz="half" idx="2"/>
          </p:nvPr>
        </p:nvPicPr>
        <p:blipFill>
          <a:blip r:embed="rId2"/>
          <a:stretch>
            <a:fillRect/>
          </a:stretch>
        </p:blipFill>
        <p:spPr>
          <a:xfrm>
            <a:off x="4648200" y="1753928"/>
            <a:ext cx="4038600" cy="4218506"/>
          </a:xfrm>
          <a:prstGeom prst="rect">
            <a:avLst/>
          </a:prstGeom>
        </p:spPr>
      </p:pic>
    </p:spTree>
    <p:extLst>
      <p:ext uri="{BB962C8B-B14F-4D97-AF65-F5344CB8AC3E}">
        <p14:creationId xmlns:p14="http://schemas.microsoft.com/office/powerpoint/2010/main" val="378004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9AF596E-8E79-44E4-996F-B5EAA3A9A68F}"/>
              </a:ext>
            </a:extLst>
          </p:cNvPr>
          <p:cNvSpPr>
            <a:spLocks noGrp="1"/>
          </p:cNvSpPr>
          <p:nvPr>
            <p:ph type="title"/>
          </p:nvPr>
        </p:nvSpPr>
        <p:spPr/>
        <p:txBody>
          <a:bodyPr/>
          <a:lstStyle/>
          <a:p>
            <a:r>
              <a:rPr lang="en-US" altLang="zh-CN" dirty="0"/>
              <a:t>2002-2020</a:t>
            </a:r>
            <a:r>
              <a:rPr lang="zh-CN" altLang="en-US" dirty="0"/>
              <a:t>周期变化</a:t>
            </a:r>
          </a:p>
        </p:txBody>
      </p:sp>
      <p:pic>
        <p:nvPicPr>
          <p:cNvPr id="7" name="内容占位符 6">
            <a:extLst>
              <a:ext uri="{FF2B5EF4-FFF2-40B4-BE49-F238E27FC236}">
                <a16:creationId xmlns:a16="http://schemas.microsoft.com/office/drawing/2014/main" id="{1C82A719-EF69-4774-90A2-679D95FABBD1}"/>
              </a:ext>
            </a:extLst>
          </p:cNvPr>
          <p:cNvPicPr>
            <a:picLocks noGrp="1" noChangeAspect="1"/>
          </p:cNvPicPr>
          <p:nvPr>
            <p:ph idx="1"/>
          </p:nvPr>
        </p:nvPicPr>
        <p:blipFill>
          <a:blip r:embed="rId2"/>
          <a:stretch>
            <a:fillRect/>
          </a:stretch>
        </p:blipFill>
        <p:spPr>
          <a:xfrm>
            <a:off x="457200" y="1971926"/>
            <a:ext cx="8229600" cy="3782510"/>
          </a:xfrm>
          <a:prstGeom prst="rect">
            <a:avLst/>
          </a:prstGeom>
        </p:spPr>
      </p:pic>
    </p:spTree>
    <p:extLst>
      <p:ext uri="{BB962C8B-B14F-4D97-AF65-F5344CB8AC3E}">
        <p14:creationId xmlns:p14="http://schemas.microsoft.com/office/powerpoint/2010/main" val="368891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D4E2AB-C219-4E92-A654-34936FBEC2FF}"/>
              </a:ext>
            </a:extLst>
          </p:cNvPr>
          <p:cNvSpPr>
            <a:spLocks noGrp="1"/>
          </p:cNvSpPr>
          <p:nvPr>
            <p:ph type="title"/>
          </p:nvPr>
        </p:nvSpPr>
        <p:spPr/>
        <p:txBody>
          <a:bodyPr/>
          <a:lstStyle/>
          <a:p>
            <a:r>
              <a:rPr lang="zh-CN" altLang="en-US" dirty="0"/>
              <a:t>集运股</a:t>
            </a:r>
          </a:p>
        </p:txBody>
      </p:sp>
      <p:sp>
        <p:nvSpPr>
          <p:cNvPr id="3" name="内容占位符 2">
            <a:extLst>
              <a:ext uri="{FF2B5EF4-FFF2-40B4-BE49-F238E27FC236}">
                <a16:creationId xmlns:a16="http://schemas.microsoft.com/office/drawing/2014/main" id="{55406607-A41D-4023-8B15-EE9136FBFBEE}"/>
              </a:ext>
            </a:extLst>
          </p:cNvPr>
          <p:cNvSpPr>
            <a:spLocks noGrp="1"/>
          </p:cNvSpPr>
          <p:nvPr>
            <p:ph sz="half" idx="1"/>
          </p:nvPr>
        </p:nvSpPr>
        <p:spPr/>
        <p:txBody>
          <a:bodyPr/>
          <a:lstStyle/>
          <a:p>
            <a:r>
              <a:rPr lang="zh-CN" altLang="en-US" dirty="0"/>
              <a:t>成本稳定，营收随运价大幅波动，公认周期之王。</a:t>
            </a:r>
          </a:p>
        </p:txBody>
      </p:sp>
      <p:pic>
        <p:nvPicPr>
          <p:cNvPr id="5" name="内容占位符 4">
            <a:extLst>
              <a:ext uri="{FF2B5EF4-FFF2-40B4-BE49-F238E27FC236}">
                <a16:creationId xmlns:a16="http://schemas.microsoft.com/office/drawing/2014/main" id="{9F3290AB-CBA4-4024-A996-7753E0980127}"/>
              </a:ext>
            </a:extLst>
          </p:cNvPr>
          <p:cNvPicPr>
            <a:picLocks noGrp="1" noChangeAspect="1"/>
          </p:cNvPicPr>
          <p:nvPr>
            <p:ph sz="half" idx="2"/>
          </p:nvPr>
        </p:nvPicPr>
        <p:blipFill>
          <a:blip r:embed="rId2"/>
          <a:stretch>
            <a:fillRect/>
          </a:stretch>
        </p:blipFill>
        <p:spPr>
          <a:xfrm>
            <a:off x="4647556" y="1700808"/>
            <a:ext cx="4038600" cy="1834264"/>
          </a:xfrm>
          <a:prstGeom prst="rect">
            <a:avLst/>
          </a:prstGeom>
        </p:spPr>
      </p:pic>
      <p:pic>
        <p:nvPicPr>
          <p:cNvPr id="6" name="图片 5">
            <a:extLst>
              <a:ext uri="{FF2B5EF4-FFF2-40B4-BE49-F238E27FC236}">
                <a16:creationId xmlns:a16="http://schemas.microsoft.com/office/drawing/2014/main" id="{29532D2E-5830-4189-9965-69E787292BFA}"/>
              </a:ext>
            </a:extLst>
          </p:cNvPr>
          <p:cNvPicPr>
            <a:picLocks noChangeAspect="1"/>
          </p:cNvPicPr>
          <p:nvPr/>
        </p:nvPicPr>
        <p:blipFill>
          <a:blip r:embed="rId3"/>
          <a:stretch>
            <a:fillRect/>
          </a:stretch>
        </p:blipFill>
        <p:spPr>
          <a:xfrm>
            <a:off x="4647556" y="3564766"/>
            <a:ext cx="3758256" cy="2236279"/>
          </a:xfrm>
          <a:prstGeom prst="rect">
            <a:avLst/>
          </a:prstGeom>
        </p:spPr>
      </p:pic>
    </p:spTree>
    <p:extLst>
      <p:ext uri="{BB962C8B-B14F-4D97-AF65-F5344CB8AC3E}">
        <p14:creationId xmlns:p14="http://schemas.microsoft.com/office/powerpoint/2010/main" val="185538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A5A83-50AB-443D-B120-82DAA507AB97}"/>
              </a:ext>
            </a:extLst>
          </p:cNvPr>
          <p:cNvSpPr>
            <a:spLocks noGrp="1"/>
          </p:cNvSpPr>
          <p:nvPr>
            <p:ph type="title"/>
          </p:nvPr>
        </p:nvSpPr>
        <p:spPr/>
        <p:txBody>
          <a:bodyPr/>
          <a:lstStyle/>
          <a:p>
            <a:r>
              <a:rPr lang="zh-CN" altLang="en-US" dirty="0"/>
              <a:t>疫情如何催生集运股行情</a:t>
            </a:r>
          </a:p>
        </p:txBody>
      </p:sp>
      <p:sp>
        <p:nvSpPr>
          <p:cNvPr id="3" name="内容占位符 2">
            <a:extLst>
              <a:ext uri="{FF2B5EF4-FFF2-40B4-BE49-F238E27FC236}">
                <a16:creationId xmlns:a16="http://schemas.microsoft.com/office/drawing/2014/main" id="{14BCC535-F697-410A-884E-D47F254C314F}"/>
              </a:ext>
            </a:extLst>
          </p:cNvPr>
          <p:cNvSpPr>
            <a:spLocks noGrp="1"/>
          </p:cNvSpPr>
          <p:nvPr>
            <p:ph sz="half" idx="1"/>
          </p:nvPr>
        </p:nvSpPr>
        <p:spPr/>
        <p:txBody>
          <a:bodyPr>
            <a:normAutofit/>
          </a:bodyPr>
          <a:lstStyle/>
          <a:p>
            <a:r>
              <a:rPr lang="en-US" altLang="zh-CN" dirty="0"/>
              <a:t>“</a:t>
            </a:r>
            <a:r>
              <a:rPr lang="zh-CN" altLang="en-US" dirty="0"/>
              <a:t>中国制造</a:t>
            </a:r>
            <a:r>
              <a:rPr lang="en-US" altLang="zh-CN" dirty="0"/>
              <a:t>”</a:t>
            </a:r>
            <a:r>
              <a:rPr lang="zh-CN" altLang="en-US" dirty="0"/>
              <a:t>的需求放大</a:t>
            </a:r>
            <a:endParaRPr lang="en-US" altLang="zh-CN" dirty="0"/>
          </a:p>
          <a:p>
            <a:pPr lvl="1"/>
            <a:r>
              <a:rPr lang="zh-CN" altLang="en-US" dirty="0"/>
              <a:t>欧美的财政和货币刺激</a:t>
            </a:r>
            <a:endParaRPr lang="en-US" altLang="zh-CN" dirty="0"/>
          </a:p>
          <a:p>
            <a:pPr lvl="1"/>
            <a:r>
              <a:rPr lang="zh-CN" altLang="en-US" dirty="0"/>
              <a:t>疫情对全球供应链的冲击</a:t>
            </a:r>
            <a:endParaRPr lang="en-US" altLang="zh-CN" dirty="0"/>
          </a:p>
          <a:p>
            <a:pPr lvl="1"/>
            <a:r>
              <a:rPr lang="en-US" altLang="zh-CN" dirty="0"/>
              <a:t>2020-2021</a:t>
            </a:r>
            <a:r>
              <a:rPr lang="zh-CN" altLang="en-US" dirty="0"/>
              <a:t>中国制造独善其身</a:t>
            </a:r>
            <a:endParaRPr lang="en-US" altLang="zh-CN" dirty="0"/>
          </a:p>
          <a:p>
            <a:pPr lvl="1"/>
            <a:r>
              <a:rPr lang="zh-CN" altLang="en-US" dirty="0"/>
              <a:t>欧美民众网购激增</a:t>
            </a:r>
            <a:endParaRPr lang="en-US" altLang="zh-CN" dirty="0"/>
          </a:p>
          <a:p>
            <a:r>
              <a:rPr lang="zh-CN" altLang="en-US" dirty="0"/>
              <a:t>集运运能受限于港口拥堵、集装箱短缺、运河堵塞等。</a:t>
            </a:r>
          </a:p>
        </p:txBody>
      </p:sp>
      <p:graphicFrame>
        <p:nvGraphicFramePr>
          <p:cNvPr id="5" name="内容占位符 4">
            <a:extLst>
              <a:ext uri="{FF2B5EF4-FFF2-40B4-BE49-F238E27FC236}">
                <a16:creationId xmlns:a16="http://schemas.microsoft.com/office/drawing/2014/main" id="{0AC089E3-16B2-42F1-A131-49100B4793E5}"/>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5104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A52837C-027B-4FC6-A458-CA88888B9D3D}"/>
              </a:ext>
            </a:extLst>
          </p:cNvPr>
          <p:cNvSpPr>
            <a:spLocks noGrp="1"/>
          </p:cNvSpPr>
          <p:nvPr>
            <p:ph type="title"/>
          </p:nvPr>
        </p:nvSpPr>
        <p:spPr/>
        <p:txBody>
          <a:bodyPr/>
          <a:lstStyle/>
          <a:p>
            <a:r>
              <a:rPr lang="zh-CN" altLang="en-US" dirty="0"/>
              <a:t>中远海控</a:t>
            </a:r>
          </a:p>
        </p:txBody>
      </p:sp>
      <p:graphicFrame>
        <p:nvGraphicFramePr>
          <p:cNvPr id="9" name="内容占位符 8">
            <a:extLst>
              <a:ext uri="{FF2B5EF4-FFF2-40B4-BE49-F238E27FC236}">
                <a16:creationId xmlns:a16="http://schemas.microsoft.com/office/drawing/2014/main" id="{C3AC6E74-1FA8-43E0-A4CE-6C31333EFF9B}"/>
              </a:ext>
            </a:extLst>
          </p:cNvPr>
          <p:cNvGraphicFramePr>
            <a:graphicFrameLocks noGrp="1"/>
          </p:cNvGraphicFramePr>
          <p:nvPr>
            <p:ph idx="1"/>
            <p:extLst>
              <p:ext uri="{D42A27DB-BD31-4B8C-83A1-F6EECF244321}">
                <p14:modId xmlns:p14="http://schemas.microsoft.com/office/powerpoint/2010/main" val="398928751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612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83C928-9EEA-40AE-AB6D-5F4193E69C9A}"/>
              </a:ext>
            </a:extLst>
          </p:cNvPr>
          <p:cNvSpPr>
            <a:spLocks noGrp="1"/>
          </p:cNvSpPr>
          <p:nvPr>
            <p:ph type="title"/>
          </p:nvPr>
        </p:nvSpPr>
        <p:spPr/>
        <p:txBody>
          <a:bodyPr/>
          <a:lstStyle/>
          <a:p>
            <a:r>
              <a:rPr lang="zh-CN" altLang="en-US" dirty="0"/>
              <a:t>股价和估值</a:t>
            </a:r>
          </a:p>
        </p:txBody>
      </p:sp>
      <p:graphicFrame>
        <p:nvGraphicFramePr>
          <p:cNvPr id="4" name="内容占位符 3">
            <a:extLst>
              <a:ext uri="{FF2B5EF4-FFF2-40B4-BE49-F238E27FC236}">
                <a16:creationId xmlns:a16="http://schemas.microsoft.com/office/drawing/2014/main" id="{802F579D-741E-40DF-AF23-653D94E73FD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457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15B2A1-CA95-44FB-992F-83CAFB256F98}"/>
              </a:ext>
            </a:extLst>
          </p:cNvPr>
          <p:cNvSpPr>
            <a:spLocks noGrp="1"/>
          </p:cNvSpPr>
          <p:nvPr>
            <p:ph type="title"/>
          </p:nvPr>
        </p:nvSpPr>
        <p:spPr/>
        <p:txBody>
          <a:bodyPr/>
          <a:lstStyle/>
          <a:p>
            <a:r>
              <a:rPr lang="zh-CN" altLang="en-US" dirty="0"/>
              <a:t>东方海外国际</a:t>
            </a:r>
          </a:p>
        </p:txBody>
      </p:sp>
      <p:graphicFrame>
        <p:nvGraphicFramePr>
          <p:cNvPr id="4" name="内容占位符 3">
            <a:extLst>
              <a:ext uri="{FF2B5EF4-FFF2-40B4-BE49-F238E27FC236}">
                <a16:creationId xmlns:a16="http://schemas.microsoft.com/office/drawing/2014/main" id="{0514C4A2-AE8B-4CF0-BCBA-C1B5EF233FFB}"/>
              </a:ext>
            </a:extLst>
          </p:cNvPr>
          <p:cNvGraphicFramePr>
            <a:graphicFrameLocks noGrp="1"/>
          </p:cNvGraphicFramePr>
          <p:nvPr>
            <p:ph idx="1"/>
            <p:extLst>
              <p:ext uri="{D42A27DB-BD31-4B8C-83A1-F6EECF244321}">
                <p14:modId xmlns:p14="http://schemas.microsoft.com/office/powerpoint/2010/main" val="354995327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619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193715-FC13-458B-9A8B-3A866070195C}"/>
              </a:ext>
            </a:extLst>
          </p:cNvPr>
          <p:cNvSpPr>
            <a:spLocks noGrp="1"/>
          </p:cNvSpPr>
          <p:nvPr>
            <p:ph type="title"/>
          </p:nvPr>
        </p:nvSpPr>
        <p:spPr/>
        <p:txBody>
          <a:bodyPr/>
          <a:lstStyle/>
          <a:p>
            <a:r>
              <a:rPr lang="zh-CN" altLang="en-US" dirty="0"/>
              <a:t>股价和估值</a:t>
            </a:r>
          </a:p>
        </p:txBody>
      </p:sp>
      <p:graphicFrame>
        <p:nvGraphicFramePr>
          <p:cNvPr id="4" name="内容占位符 3">
            <a:extLst>
              <a:ext uri="{FF2B5EF4-FFF2-40B4-BE49-F238E27FC236}">
                <a16:creationId xmlns:a16="http://schemas.microsoft.com/office/drawing/2014/main" id="{C9071FBC-0811-480E-9D21-9013DB91A56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976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zh-CN" dirty="0"/>
              <a:t>引论</a:t>
            </a:r>
          </a:p>
          <a:p>
            <a:r>
              <a:rPr lang="zh-CN" altLang="en-US" dirty="0"/>
              <a:t>案例分析</a:t>
            </a:r>
            <a:endParaRPr lang="en-US" altLang="zh-CN" dirty="0"/>
          </a:p>
          <a:p>
            <a:pPr lvl="1"/>
            <a:r>
              <a:rPr lang="zh-CN" altLang="en-US" dirty="0"/>
              <a:t>集运股</a:t>
            </a:r>
            <a:endParaRPr lang="en-US" altLang="zh-CN" dirty="0"/>
          </a:p>
          <a:p>
            <a:pPr lvl="1"/>
            <a:r>
              <a:rPr lang="zh-CN" altLang="en-US" dirty="0">
                <a:solidFill>
                  <a:srgbClr val="C00000"/>
                </a:solidFill>
              </a:rPr>
              <a:t>石油股</a:t>
            </a:r>
            <a:endParaRPr lang="en-US" altLang="zh-CN" dirty="0">
              <a:solidFill>
                <a:srgbClr val="C00000"/>
              </a:solidFill>
            </a:endParaRPr>
          </a:p>
          <a:p>
            <a:pPr lvl="1"/>
            <a:r>
              <a:rPr lang="zh-CN" altLang="en-US" dirty="0"/>
              <a:t>锂矿股</a:t>
            </a:r>
            <a:endParaRPr lang="en-US" altLang="zh-CN" dirty="0"/>
          </a:p>
          <a:p>
            <a:r>
              <a:rPr lang="zh-CN" altLang="en-US" dirty="0"/>
              <a:t>小结</a:t>
            </a:r>
          </a:p>
        </p:txBody>
      </p:sp>
    </p:spTree>
    <p:extLst>
      <p:ext uri="{BB962C8B-B14F-4D97-AF65-F5344CB8AC3E}">
        <p14:creationId xmlns:p14="http://schemas.microsoft.com/office/powerpoint/2010/main" val="297376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C052E4-9662-4D92-8374-EB78DDB7EDA6}"/>
              </a:ext>
            </a:extLst>
          </p:cNvPr>
          <p:cNvSpPr>
            <a:spLocks noGrp="1"/>
          </p:cNvSpPr>
          <p:nvPr>
            <p:ph type="title"/>
          </p:nvPr>
        </p:nvSpPr>
        <p:spPr/>
        <p:txBody>
          <a:bodyPr/>
          <a:lstStyle/>
          <a:p>
            <a:r>
              <a:rPr lang="zh-CN" altLang="en-US" dirty="0"/>
              <a:t>原油价格</a:t>
            </a:r>
          </a:p>
        </p:txBody>
      </p:sp>
      <p:graphicFrame>
        <p:nvGraphicFramePr>
          <p:cNvPr id="6" name="内容占位符 5">
            <a:extLst>
              <a:ext uri="{FF2B5EF4-FFF2-40B4-BE49-F238E27FC236}">
                <a16:creationId xmlns:a16="http://schemas.microsoft.com/office/drawing/2014/main" id="{B7EEFAFE-8551-46D0-B3B4-427870B86F9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729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zh-CN" dirty="0"/>
              <a:t>引论</a:t>
            </a:r>
          </a:p>
          <a:p>
            <a:r>
              <a:rPr lang="zh-CN" altLang="en-US" dirty="0"/>
              <a:t>案例分析</a:t>
            </a:r>
            <a:endParaRPr lang="en-US" altLang="zh-CN" dirty="0"/>
          </a:p>
          <a:p>
            <a:pPr lvl="1"/>
            <a:r>
              <a:rPr lang="zh-CN" altLang="en-US" dirty="0"/>
              <a:t>集运股</a:t>
            </a:r>
            <a:endParaRPr lang="en-US" altLang="zh-CN" dirty="0"/>
          </a:p>
          <a:p>
            <a:pPr lvl="1"/>
            <a:r>
              <a:rPr lang="zh-CN" altLang="en-US" dirty="0"/>
              <a:t>石油股</a:t>
            </a:r>
            <a:endParaRPr lang="en-US" altLang="zh-CN" dirty="0"/>
          </a:p>
          <a:p>
            <a:pPr lvl="1"/>
            <a:r>
              <a:rPr lang="zh-CN" altLang="en-US" dirty="0"/>
              <a:t>锂矿股</a:t>
            </a:r>
            <a:endParaRPr lang="en-US" altLang="zh-CN" dirty="0"/>
          </a:p>
          <a:p>
            <a:r>
              <a:rPr lang="zh-CN" altLang="en-US" dirty="0"/>
              <a:t>小结</a:t>
            </a:r>
          </a:p>
        </p:txBody>
      </p:sp>
    </p:spTree>
    <p:extLst>
      <p:ext uri="{BB962C8B-B14F-4D97-AF65-F5344CB8AC3E}">
        <p14:creationId xmlns:p14="http://schemas.microsoft.com/office/powerpoint/2010/main" val="36641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6C9AF-398A-44D6-BD9A-EEE62C6973B0}"/>
              </a:ext>
            </a:extLst>
          </p:cNvPr>
          <p:cNvSpPr>
            <a:spLocks noGrp="1"/>
          </p:cNvSpPr>
          <p:nvPr>
            <p:ph type="title"/>
          </p:nvPr>
        </p:nvSpPr>
        <p:spPr/>
        <p:txBody>
          <a:bodyPr/>
          <a:lstStyle/>
          <a:p>
            <a:r>
              <a:rPr lang="zh-CN" altLang="en-US" dirty="0"/>
              <a:t>原油价格的决定因素</a:t>
            </a:r>
          </a:p>
        </p:txBody>
      </p:sp>
      <p:sp>
        <p:nvSpPr>
          <p:cNvPr id="3" name="内容占位符 2">
            <a:extLst>
              <a:ext uri="{FF2B5EF4-FFF2-40B4-BE49-F238E27FC236}">
                <a16:creationId xmlns:a16="http://schemas.microsoft.com/office/drawing/2014/main" id="{2D7756C5-0D64-4AB8-AB00-D5EF40F84442}"/>
              </a:ext>
            </a:extLst>
          </p:cNvPr>
          <p:cNvSpPr>
            <a:spLocks noGrp="1"/>
          </p:cNvSpPr>
          <p:nvPr>
            <p:ph idx="1"/>
          </p:nvPr>
        </p:nvSpPr>
        <p:spPr/>
        <p:txBody>
          <a:bodyPr>
            <a:normAutofit lnSpcReduction="10000"/>
          </a:bodyPr>
          <a:lstStyle/>
          <a:p>
            <a:r>
              <a:rPr lang="zh-CN" altLang="en-US" dirty="0"/>
              <a:t>供给侧</a:t>
            </a:r>
            <a:endParaRPr lang="en-US" altLang="zh-CN" dirty="0"/>
          </a:p>
          <a:p>
            <a:pPr lvl="1"/>
            <a:r>
              <a:rPr lang="en-US" altLang="zh-CN" dirty="0"/>
              <a:t>OPEC</a:t>
            </a:r>
            <a:r>
              <a:rPr lang="zh-CN" altLang="en-US" dirty="0"/>
              <a:t>生产计划</a:t>
            </a:r>
            <a:endParaRPr lang="en-US" altLang="zh-CN" dirty="0"/>
          </a:p>
          <a:p>
            <a:pPr lvl="1"/>
            <a:r>
              <a:rPr lang="zh-CN" altLang="en-US" dirty="0"/>
              <a:t>页岩油产能</a:t>
            </a:r>
            <a:endParaRPr lang="en-US" altLang="zh-CN" dirty="0"/>
          </a:p>
          <a:p>
            <a:pPr lvl="1"/>
            <a:r>
              <a:rPr lang="zh-CN" altLang="en-US" dirty="0"/>
              <a:t>伊朗、俄罗斯、委内瑞拉等国的经济制裁</a:t>
            </a:r>
            <a:endParaRPr lang="en-US" altLang="zh-CN" dirty="0"/>
          </a:p>
          <a:p>
            <a:pPr lvl="1"/>
            <a:r>
              <a:rPr lang="zh-CN" altLang="en-US" dirty="0"/>
              <a:t>中东政治军事风险</a:t>
            </a:r>
            <a:endParaRPr lang="en-US" altLang="zh-CN" dirty="0"/>
          </a:p>
          <a:p>
            <a:r>
              <a:rPr lang="zh-CN" altLang="en-US" dirty="0"/>
              <a:t>需求侧</a:t>
            </a:r>
            <a:endParaRPr lang="en-US" altLang="zh-CN" dirty="0"/>
          </a:p>
          <a:p>
            <a:pPr lvl="1"/>
            <a:r>
              <a:rPr lang="zh-CN" altLang="en-US" dirty="0"/>
              <a:t>全球经济形势</a:t>
            </a:r>
            <a:endParaRPr lang="en-US" altLang="zh-CN" dirty="0"/>
          </a:p>
          <a:p>
            <a:pPr lvl="1"/>
            <a:r>
              <a:rPr lang="zh-CN" altLang="en-US" dirty="0"/>
              <a:t>库存水平（包括美国战略储备油库）</a:t>
            </a:r>
            <a:endParaRPr lang="en-US" altLang="zh-CN" dirty="0"/>
          </a:p>
          <a:p>
            <a:pPr lvl="1"/>
            <a:r>
              <a:rPr lang="zh-CN" altLang="en-US" dirty="0"/>
              <a:t>美元指数</a:t>
            </a:r>
            <a:endParaRPr lang="en-US" altLang="zh-CN" dirty="0"/>
          </a:p>
          <a:p>
            <a:pPr lvl="1"/>
            <a:endParaRPr lang="zh-CN" altLang="en-US" dirty="0"/>
          </a:p>
        </p:txBody>
      </p:sp>
    </p:spTree>
    <p:extLst>
      <p:ext uri="{BB962C8B-B14F-4D97-AF65-F5344CB8AC3E}">
        <p14:creationId xmlns:p14="http://schemas.microsoft.com/office/powerpoint/2010/main" val="424681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D985FC-101D-428F-A43E-8D5107994DFC}"/>
              </a:ext>
            </a:extLst>
          </p:cNvPr>
          <p:cNvSpPr>
            <a:spLocks noGrp="1"/>
          </p:cNvSpPr>
          <p:nvPr>
            <p:ph type="title"/>
          </p:nvPr>
        </p:nvSpPr>
        <p:spPr/>
        <p:txBody>
          <a:bodyPr/>
          <a:lstStyle/>
          <a:p>
            <a:r>
              <a:rPr lang="zh-CN" altLang="en-US" dirty="0"/>
              <a:t>巴菲特的中石油交易</a:t>
            </a:r>
          </a:p>
        </p:txBody>
      </p:sp>
      <p:sp>
        <p:nvSpPr>
          <p:cNvPr id="4" name="内容占位符 3">
            <a:extLst>
              <a:ext uri="{FF2B5EF4-FFF2-40B4-BE49-F238E27FC236}">
                <a16:creationId xmlns:a16="http://schemas.microsoft.com/office/drawing/2014/main" id="{D1624A14-D4EA-4854-AC0B-4DC9CD18BF53}"/>
              </a:ext>
            </a:extLst>
          </p:cNvPr>
          <p:cNvSpPr>
            <a:spLocks noGrp="1"/>
          </p:cNvSpPr>
          <p:nvPr>
            <p:ph sz="half" idx="1"/>
          </p:nvPr>
        </p:nvSpPr>
        <p:spPr/>
        <p:txBody>
          <a:bodyPr>
            <a:normAutofit fontScale="85000" lnSpcReduction="20000"/>
          </a:bodyPr>
          <a:lstStyle/>
          <a:p>
            <a:r>
              <a:rPr lang="en-US" altLang="zh-CN" dirty="0"/>
              <a:t>2002-2003</a:t>
            </a:r>
            <a:r>
              <a:rPr lang="zh-CN" altLang="en-US" dirty="0"/>
              <a:t>年，巴菲特以</a:t>
            </a:r>
            <a:r>
              <a:rPr lang="en-US" altLang="zh-CN" dirty="0"/>
              <a:t>4.88</a:t>
            </a:r>
            <a:r>
              <a:rPr lang="zh-CN" altLang="en-US" dirty="0"/>
              <a:t>亿美元买下</a:t>
            </a:r>
            <a:r>
              <a:rPr lang="en-US" altLang="zh-CN" dirty="0"/>
              <a:t>1.3%</a:t>
            </a:r>
            <a:r>
              <a:rPr lang="zh-CN" altLang="en-US" dirty="0"/>
              <a:t>的中石油</a:t>
            </a:r>
            <a:r>
              <a:rPr lang="en-US" altLang="zh-CN" dirty="0"/>
              <a:t>H</a:t>
            </a:r>
            <a:r>
              <a:rPr lang="zh-CN" altLang="en-US" dirty="0"/>
              <a:t>股（对应市值</a:t>
            </a:r>
            <a:r>
              <a:rPr lang="en-US" altLang="zh-CN" dirty="0"/>
              <a:t>370</a:t>
            </a:r>
            <a:r>
              <a:rPr lang="zh-CN" altLang="en-US" dirty="0"/>
              <a:t>亿美元）。</a:t>
            </a:r>
            <a:endParaRPr lang="en-US" altLang="zh-CN" dirty="0"/>
          </a:p>
          <a:p>
            <a:pPr lvl="1"/>
            <a:r>
              <a:rPr lang="en-US" altLang="zh-CN" dirty="0"/>
              <a:t>PE = 6.2, PB = 0.9.</a:t>
            </a:r>
          </a:p>
          <a:p>
            <a:pPr lvl="1"/>
            <a:r>
              <a:rPr lang="zh-CN" altLang="en-US" dirty="0"/>
              <a:t>油价在</a:t>
            </a:r>
            <a:r>
              <a:rPr lang="en-US" altLang="zh-CN" dirty="0"/>
              <a:t>20-30</a:t>
            </a:r>
            <a:r>
              <a:rPr lang="zh-CN" altLang="en-US" dirty="0"/>
              <a:t>美元每桶。</a:t>
            </a:r>
            <a:endParaRPr lang="en-US" altLang="zh-CN" dirty="0"/>
          </a:p>
          <a:p>
            <a:pPr lvl="1"/>
            <a:r>
              <a:rPr lang="zh-CN" altLang="en-US" dirty="0"/>
              <a:t>因为中国经济崛起，需求旺盛。</a:t>
            </a:r>
            <a:endParaRPr lang="en-US" altLang="zh-CN" dirty="0"/>
          </a:p>
          <a:p>
            <a:pPr lvl="1"/>
            <a:r>
              <a:rPr lang="zh-CN" altLang="en-US" dirty="0"/>
              <a:t>巴菲特和芒格给中石油的估值是</a:t>
            </a:r>
            <a:r>
              <a:rPr lang="en-US" altLang="zh-CN" dirty="0"/>
              <a:t>1000</a:t>
            </a:r>
            <a:r>
              <a:rPr lang="zh-CN" altLang="en-US" dirty="0"/>
              <a:t>亿美元。</a:t>
            </a:r>
            <a:endParaRPr lang="en-US" altLang="zh-CN" dirty="0"/>
          </a:p>
          <a:p>
            <a:r>
              <a:rPr lang="en-US" altLang="zh-CN" dirty="0"/>
              <a:t>2007</a:t>
            </a:r>
            <a:r>
              <a:rPr lang="zh-CN" altLang="en-US" dirty="0"/>
              <a:t>年，以</a:t>
            </a:r>
            <a:r>
              <a:rPr lang="en-US" altLang="zh-CN" dirty="0"/>
              <a:t>40</a:t>
            </a:r>
            <a:r>
              <a:rPr lang="zh-CN" altLang="en-US" dirty="0"/>
              <a:t>亿美元全部卖出。</a:t>
            </a:r>
            <a:endParaRPr lang="en-US" altLang="zh-CN" dirty="0"/>
          </a:p>
          <a:p>
            <a:pPr lvl="1"/>
            <a:r>
              <a:rPr lang="zh-CN" altLang="en-US" dirty="0"/>
              <a:t>油价超过</a:t>
            </a:r>
            <a:r>
              <a:rPr lang="en-US" altLang="zh-CN" dirty="0"/>
              <a:t>90</a:t>
            </a:r>
            <a:r>
              <a:rPr lang="zh-CN" altLang="en-US" dirty="0"/>
              <a:t>美元每桶。</a:t>
            </a:r>
            <a:endParaRPr lang="en-US" altLang="zh-CN" dirty="0"/>
          </a:p>
          <a:p>
            <a:pPr lvl="1"/>
            <a:r>
              <a:rPr lang="zh-CN" altLang="en-US" dirty="0"/>
              <a:t>中石油市值上升到</a:t>
            </a:r>
            <a:r>
              <a:rPr lang="en-US" altLang="zh-CN" dirty="0"/>
              <a:t>2750</a:t>
            </a:r>
            <a:r>
              <a:rPr lang="zh-CN" altLang="en-US" dirty="0"/>
              <a:t>亿美元，估值赶上其他国际油企。</a:t>
            </a:r>
            <a:endParaRPr lang="en-US" altLang="zh-CN" dirty="0"/>
          </a:p>
          <a:p>
            <a:pPr lvl="1"/>
            <a:endParaRPr lang="zh-CN" altLang="en-US" dirty="0"/>
          </a:p>
        </p:txBody>
      </p:sp>
      <p:pic>
        <p:nvPicPr>
          <p:cNvPr id="6" name="内容占位符 5">
            <a:extLst>
              <a:ext uri="{FF2B5EF4-FFF2-40B4-BE49-F238E27FC236}">
                <a16:creationId xmlns:a16="http://schemas.microsoft.com/office/drawing/2014/main" id="{26F5A50C-ECEC-4968-B4A9-D3EDB44981F2}"/>
              </a:ext>
            </a:extLst>
          </p:cNvPr>
          <p:cNvPicPr>
            <a:picLocks noGrp="1" noChangeAspect="1"/>
          </p:cNvPicPr>
          <p:nvPr>
            <p:ph sz="half" idx="2"/>
          </p:nvPr>
        </p:nvPicPr>
        <p:blipFill>
          <a:blip r:embed="rId3"/>
          <a:stretch>
            <a:fillRect/>
          </a:stretch>
        </p:blipFill>
        <p:spPr>
          <a:xfrm>
            <a:off x="4648200" y="1890495"/>
            <a:ext cx="4038600" cy="3945372"/>
          </a:xfrm>
          <a:prstGeom prst="rect">
            <a:avLst/>
          </a:prstGeom>
        </p:spPr>
      </p:pic>
      <p:cxnSp>
        <p:nvCxnSpPr>
          <p:cNvPr id="8" name="直接箭头连接符 7">
            <a:extLst>
              <a:ext uri="{FF2B5EF4-FFF2-40B4-BE49-F238E27FC236}">
                <a16:creationId xmlns:a16="http://schemas.microsoft.com/office/drawing/2014/main" id="{A642C8D4-07A3-4199-BB8D-DB5097F2955A}"/>
              </a:ext>
            </a:extLst>
          </p:cNvPr>
          <p:cNvCxnSpPr>
            <a:cxnSpLocks/>
          </p:cNvCxnSpPr>
          <p:nvPr/>
        </p:nvCxnSpPr>
        <p:spPr>
          <a:xfrm flipH="1" flipV="1">
            <a:off x="5220072" y="5676551"/>
            <a:ext cx="288032" cy="449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ACA0FD3-FECE-4AD2-86BB-2983ABC59D12}"/>
              </a:ext>
            </a:extLst>
          </p:cNvPr>
          <p:cNvSpPr txBox="1"/>
          <p:nvPr/>
        </p:nvSpPr>
        <p:spPr>
          <a:xfrm>
            <a:off x="5364088" y="6126163"/>
            <a:ext cx="868288" cy="369332"/>
          </a:xfrm>
          <a:prstGeom prst="rect">
            <a:avLst/>
          </a:prstGeom>
          <a:noFill/>
        </p:spPr>
        <p:txBody>
          <a:bodyPr wrap="square" rtlCol="0">
            <a:spAutoFit/>
          </a:bodyPr>
          <a:lstStyle/>
          <a:p>
            <a:r>
              <a:rPr lang="zh-CN" altLang="en-US" dirty="0"/>
              <a:t>买入</a:t>
            </a:r>
          </a:p>
        </p:txBody>
      </p:sp>
      <p:cxnSp>
        <p:nvCxnSpPr>
          <p:cNvPr id="13" name="直接箭头连接符 12">
            <a:extLst>
              <a:ext uri="{FF2B5EF4-FFF2-40B4-BE49-F238E27FC236}">
                <a16:creationId xmlns:a16="http://schemas.microsoft.com/office/drawing/2014/main" id="{F33B80E0-3706-4937-8310-EB53A9915CC9}"/>
              </a:ext>
            </a:extLst>
          </p:cNvPr>
          <p:cNvCxnSpPr>
            <a:cxnSpLocks/>
          </p:cNvCxnSpPr>
          <p:nvPr/>
        </p:nvCxnSpPr>
        <p:spPr>
          <a:xfrm>
            <a:off x="5532090" y="2960573"/>
            <a:ext cx="36004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D2C05612-9B49-48CB-BC37-592448ED1B0F}"/>
              </a:ext>
            </a:extLst>
          </p:cNvPr>
          <p:cNvSpPr txBox="1"/>
          <p:nvPr/>
        </p:nvSpPr>
        <p:spPr>
          <a:xfrm>
            <a:off x="4977324" y="2667843"/>
            <a:ext cx="720080" cy="369332"/>
          </a:xfrm>
          <a:prstGeom prst="rect">
            <a:avLst/>
          </a:prstGeom>
          <a:noFill/>
        </p:spPr>
        <p:txBody>
          <a:bodyPr wrap="square" rtlCol="0">
            <a:spAutoFit/>
          </a:bodyPr>
          <a:lstStyle/>
          <a:p>
            <a:r>
              <a:rPr lang="zh-CN" altLang="en-US" dirty="0"/>
              <a:t>卖出</a:t>
            </a:r>
          </a:p>
        </p:txBody>
      </p:sp>
    </p:spTree>
    <p:extLst>
      <p:ext uri="{BB962C8B-B14F-4D97-AF65-F5344CB8AC3E}">
        <p14:creationId xmlns:p14="http://schemas.microsoft.com/office/powerpoint/2010/main" val="8402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3C9A4-54E6-4295-92E8-B55DF53D83B7}"/>
              </a:ext>
            </a:extLst>
          </p:cNvPr>
          <p:cNvSpPr>
            <a:spLocks noGrp="1"/>
          </p:cNvSpPr>
          <p:nvPr>
            <p:ph type="title"/>
          </p:nvPr>
        </p:nvSpPr>
        <p:spPr/>
        <p:txBody>
          <a:bodyPr/>
          <a:lstStyle/>
          <a:p>
            <a:r>
              <a:rPr lang="zh-CN" altLang="en-US" dirty="0"/>
              <a:t>巴菲特的康菲石油交易</a:t>
            </a:r>
          </a:p>
        </p:txBody>
      </p:sp>
      <p:sp>
        <p:nvSpPr>
          <p:cNvPr id="8" name="内容占位符 7">
            <a:extLst>
              <a:ext uri="{FF2B5EF4-FFF2-40B4-BE49-F238E27FC236}">
                <a16:creationId xmlns:a16="http://schemas.microsoft.com/office/drawing/2014/main" id="{1C9E30FF-9675-4474-A05A-4D0528D7C1E2}"/>
              </a:ext>
            </a:extLst>
          </p:cNvPr>
          <p:cNvSpPr>
            <a:spLocks noGrp="1"/>
          </p:cNvSpPr>
          <p:nvPr>
            <p:ph sz="half" idx="1"/>
          </p:nvPr>
        </p:nvSpPr>
        <p:spPr>
          <a:xfrm>
            <a:off x="457200" y="1600200"/>
            <a:ext cx="3538736" cy="4525963"/>
          </a:xfrm>
        </p:spPr>
        <p:txBody>
          <a:bodyPr>
            <a:normAutofit fontScale="92500" lnSpcReduction="10000"/>
          </a:bodyPr>
          <a:lstStyle/>
          <a:p>
            <a:r>
              <a:rPr lang="zh-CN" altLang="en-US" dirty="0"/>
              <a:t>巴菲特在</a:t>
            </a:r>
            <a:r>
              <a:rPr lang="en-US" altLang="zh-CN" dirty="0"/>
              <a:t>2006</a:t>
            </a:r>
            <a:r>
              <a:rPr lang="zh-CN" altLang="en-US" dirty="0"/>
              <a:t>年首次买入康菲石油 </a:t>
            </a:r>
            <a:r>
              <a:rPr lang="en-US" altLang="zh-CN" dirty="0"/>
              <a:t>(ConocoPhillips).</a:t>
            </a:r>
          </a:p>
          <a:p>
            <a:r>
              <a:rPr lang="en-US" altLang="zh-CN" dirty="0"/>
              <a:t>2008Q2-Q3</a:t>
            </a:r>
            <a:r>
              <a:rPr lang="zh-CN" altLang="en-US" dirty="0"/>
              <a:t>又大幅增持，总成本超过</a:t>
            </a:r>
            <a:r>
              <a:rPr lang="en-US" altLang="zh-CN" dirty="0"/>
              <a:t>70</a:t>
            </a:r>
            <a:r>
              <a:rPr lang="zh-CN" altLang="en-US" dirty="0"/>
              <a:t>亿美元。</a:t>
            </a:r>
            <a:endParaRPr lang="en-US" altLang="zh-CN" dirty="0"/>
          </a:p>
          <a:p>
            <a:r>
              <a:rPr lang="en-US" altLang="zh-CN" dirty="0"/>
              <a:t>2008</a:t>
            </a:r>
            <a:r>
              <a:rPr lang="zh-CN" altLang="en-US" dirty="0"/>
              <a:t>年末，所持市值跌至</a:t>
            </a:r>
            <a:r>
              <a:rPr lang="en-US" altLang="zh-CN" dirty="0"/>
              <a:t>44</a:t>
            </a:r>
            <a:r>
              <a:rPr lang="zh-CN" altLang="en-US" dirty="0"/>
              <a:t>亿美元。</a:t>
            </a:r>
            <a:endParaRPr lang="en-US" altLang="zh-CN" dirty="0"/>
          </a:p>
          <a:p>
            <a:r>
              <a:rPr lang="en-US" altLang="zh-CN" dirty="0"/>
              <a:t>2008Q4</a:t>
            </a:r>
            <a:r>
              <a:rPr lang="zh-CN" altLang="en-US" dirty="0"/>
              <a:t>开始卖出，</a:t>
            </a:r>
            <a:r>
              <a:rPr lang="en-US" altLang="zh-CN" dirty="0"/>
              <a:t>2009</a:t>
            </a:r>
            <a:r>
              <a:rPr lang="zh-CN" altLang="en-US" dirty="0"/>
              <a:t>年实现亏损</a:t>
            </a:r>
            <a:r>
              <a:rPr lang="en-US" altLang="zh-CN" dirty="0"/>
              <a:t>15</a:t>
            </a:r>
            <a:r>
              <a:rPr lang="zh-CN" altLang="en-US" dirty="0"/>
              <a:t>亿美元。</a:t>
            </a:r>
          </a:p>
        </p:txBody>
      </p:sp>
      <p:pic>
        <p:nvPicPr>
          <p:cNvPr id="10" name="内容占位符 4">
            <a:extLst>
              <a:ext uri="{FF2B5EF4-FFF2-40B4-BE49-F238E27FC236}">
                <a16:creationId xmlns:a16="http://schemas.microsoft.com/office/drawing/2014/main" id="{A4C56F49-B477-4CFE-8E78-FF4DED72ABBA}"/>
              </a:ext>
            </a:extLst>
          </p:cNvPr>
          <p:cNvPicPr>
            <a:picLocks noGrp="1" noChangeAspect="1"/>
          </p:cNvPicPr>
          <p:nvPr>
            <p:ph sz="half" idx="2"/>
          </p:nvPr>
        </p:nvPicPr>
        <p:blipFill>
          <a:blip r:embed="rId3"/>
          <a:stretch>
            <a:fillRect/>
          </a:stretch>
        </p:blipFill>
        <p:spPr>
          <a:xfrm>
            <a:off x="4023075" y="2700167"/>
            <a:ext cx="5016193" cy="2889073"/>
          </a:xfrm>
          <a:prstGeom prst="rect">
            <a:avLst/>
          </a:prstGeom>
        </p:spPr>
      </p:pic>
      <p:cxnSp>
        <p:nvCxnSpPr>
          <p:cNvPr id="11" name="直接连接符 10">
            <a:extLst>
              <a:ext uri="{FF2B5EF4-FFF2-40B4-BE49-F238E27FC236}">
                <a16:creationId xmlns:a16="http://schemas.microsoft.com/office/drawing/2014/main" id="{715174B7-94E2-476D-8C0B-2E270C835784}"/>
              </a:ext>
            </a:extLst>
          </p:cNvPr>
          <p:cNvCxnSpPr>
            <a:cxnSpLocks/>
          </p:cNvCxnSpPr>
          <p:nvPr/>
        </p:nvCxnSpPr>
        <p:spPr>
          <a:xfrm>
            <a:off x="3995936" y="3717032"/>
            <a:ext cx="504333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191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AFEE16-783A-4497-A3BE-F6F1356FC826}"/>
              </a:ext>
            </a:extLst>
          </p:cNvPr>
          <p:cNvSpPr>
            <a:spLocks noGrp="1"/>
          </p:cNvSpPr>
          <p:nvPr>
            <p:ph type="title"/>
          </p:nvPr>
        </p:nvSpPr>
        <p:spPr/>
        <p:txBody>
          <a:bodyPr/>
          <a:lstStyle/>
          <a:p>
            <a:r>
              <a:rPr lang="zh-CN" altLang="en-US" dirty="0"/>
              <a:t>巴菲特的西方石油（</a:t>
            </a:r>
            <a:r>
              <a:rPr lang="en-US" altLang="zh-CN" dirty="0"/>
              <a:t>OXY</a:t>
            </a:r>
            <a:r>
              <a:rPr lang="zh-CN" altLang="en-US" dirty="0"/>
              <a:t>）交易</a:t>
            </a:r>
          </a:p>
        </p:txBody>
      </p:sp>
      <p:pic>
        <p:nvPicPr>
          <p:cNvPr id="4" name="内容占位符 3">
            <a:extLst>
              <a:ext uri="{FF2B5EF4-FFF2-40B4-BE49-F238E27FC236}">
                <a16:creationId xmlns:a16="http://schemas.microsoft.com/office/drawing/2014/main" id="{63CC6899-822B-41A3-995D-E831D72335B7}"/>
              </a:ext>
            </a:extLst>
          </p:cNvPr>
          <p:cNvPicPr>
            <a:picLocks noGrp="1" noChangeAspect="1"/>
          </p:cNvPicPr>
          <p:nvPr>
            <p:ph idx="1"/>
          </p:nvPr>
        </p:nvPicPr>
        <p:blipFill>
          <a:blip r:embed="rId2"/>
          <a:stretch>
            <a:fillRect/>
          </a:stretch>
        </p:blipFill>
        <p:spPr>
          <a:xfrm>
            <a:off x="457200" y="2634017"/>
            <a:ext cx="8229600" cy="2458329"/>
          </a:xfrm>
          <a:prstGeom prst="rect">
            <a:avLst/>
          </a:prstGeom>
        </p:spPr>
      </p:pic>
    </p:spTree>
    <p:extLst>
      <p:ext uri="{BB962C8B-B14F-4D97-AF65-F5344CB8AC3E}">
        <p14:creationId xmlns:p14="http://schemas.microsoft.com/office/powerpoint/2010/main" val="2027069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965F56-FB0E-4C8E-A3CB-4B06C3D149C3}"/>
              </a:ext>
            </a:extLst>
          </p:cNvPr>
          <p:cNvSpPr>
            <a:spLocks noGrp="1"/>
          </p:cNvSpPr>
          <p:nvPr>
            <p:ph type="title"/>
          </p:nvPr>
        </p:nvSpPr>
        <p:spPr/>
        <p:txBody>
          <a:bodyPr/>
          <a:lstStyle/>
          <a:p>
            <a:r>
              <a:rPr lang="zh-CN" altLang="en-US" dirty="0"/>
              <a:t>巴菲特的雪佛龙交易</a:t>
            </a:r>
          </a:p>
        </p:txBody>
      </p:sp>
      <p:pic>
        <p:nvPicPr>
          <p:cNvPr id="4" name="内容占位符 3">
            <a:extLst>
              <a:ext uri="{FF2B5EF4-FFF2-40B4-BE49-F238E27FC236}">
                <a16:creationId xmlns:a16="http://schemas.microsoft.com/office/drawing/2014/main" id="{D82E66BF-7E70-4D0D-9879-9131C828BB5F}"/>
              </a:ext>
            </a:extLst>
          </p:cNvPr>
          <p:cNvPicPr>
            <a:picLocks noGrp="1" noChangeAspect="1"/>
          </p:cNvPicPr>
          <p:nvPr>
            <p:ph idx="1"/>
          </p:nvPr>
        </p:nvPicPr>
        <p:blipFill>
          <a:blip r:embed="rId3"/>
          <a:stretch>
            <a:fillRect/>
          </a:stretch>
        </p:blipFill>
        <p:spPr>
          <a:xfrm>
            <a:off x="457200" y="2607954"/>
            <a:ext cx="8229600" cy="2510454"/>
          </a:xfrm>
          <a:prstGeom prst="rect">
            <a:avLst/>
          </a:prstGeom>
        </p:spPr>
      </p:pic>
    </p:spTree>
    <p:extLst>
      <p:ext uri="{BB962C8B-B14F-4D97-AF65-F5344CB8AC3E}">
        <p14:creationId xmlns:p14="http://schemas.microsoft.com/office/powerpoint/2010/main" val="2920959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8C8BB-165A-4C0B-9565-D5F829B79308}"/>
              </a:ext>
            </a:extLst>
          </p:cNvPr>
          <p:cNvSpPr>
            <a:spLocks noGrp="1"/>
          </p:cNvSpPr>
          <p:nvPr>
            <p:ph type="title"/>
          </p:nvPr>
        </p:nvSpPr>
        <p:spPr/>
        <p:txBody>
          <a:bodyPr/>
          <a:lstStyle/>
          <a:p>
            <a:r>
              <a:rPr lang="en-US" altLang="zh-CN" dirty="0"/>
              <a:t>OXY</a:t>
            </a:r>
            <a:r>
              <a:rPr lang="zh-CN" altLang="en-US" dirty="0"/>
              <a:t>基本面分析</a:t>
            </a:r>
          </a:p>
        </p:txBody>
      </p:sp>
      <p:sp>
        <p:nvSpPr>
          <p:cNvPr id="3" name="内容占位符 2">
            <a:extLst>
              <a:ext uri="{FF2B5EF4-FFF2-40B4-BE49-F238E27FC236}">
                <a16:creationId xmlns:a16="http://schemas.microsoft.com/office/drawing/2014/main" id="{7E7CCC8E-EE51-4F4A-98AF-E3F71BA01769}"/>
              </a:ext>
            </a:extLst>
          </p:cNvPr>
          <p:cNvSpPr>
            <a:spLocks noGrp="1"/>
          </p:cNvSpPr>
          <p:nvPr>
            <p:ph idx="1"/>
          </p:nvPr>
        </p:nvSpPr>
        <p:spPr/>
        <p:txBody>
          <a:bodyPr>
            <a:normAutofit/>
          </a:bodyPr>
          <a:lstStyle/>
          <a:p>
            <a:r>
              <a:rPr lang="zh-CN" altLang="en-US" dirty="0"/>
              <a:t>盈利能力和质量</a:t>
            </a:r>
            <a:endParaRPr lang="en-US" altLang="zh-CN" dirty="0"/>
          </a:p>
          <a:p>
            <a:pPr lvl="1"/>
            <a:r>
              <a:rPr lang="zh-CN" altLang="en-US" dirty="0"/>
              <a:t>毛利率、净利率、</a:t>
            </a:r>
            <a:r>
              <a:rPr lang="en-US" altLang="zh-CN" dirty="0"/>
              <a:t>ROIC</a:t>
            </a:r>
          </a:p>
          <a:p>
            <a:pPr lvl="1"/>
            <a:r>
              <a:rPr lang="zh-CN" altLang="en-US" dirty="0"/>
              <a:t>自由现金流</a:t>
            </a:r>
            <a:r>
              <a:rPr lang="en-US" altLang="zh-CN" dirty="0"/>
              <a:t>/</a:t>
            </a:r>
            <a:r>
              <a:rPr lang="zh-CN" altLang="en-US" dirty="0"/>
              <a:t>净利润</a:t>
            </a:r>
            <a:endParaRPr lang="en-US" altLang="zh-CN" dirty="0"/>
          </a:p>
          <a:p>
            <a:r>
              <a:rPr lang="zh-CN" altLang="en-US" dirty="0"/>
              <a:t>估值</a:t>
            </a:r>
            <a:endParaRPr lang="en-US" altLang="zh-CN" dirty="0"/>
          </a:p>
          <a:p>
            <a:pPr lvl="1"/>
            <a:r>
              <a:rPr lang="zh-CN" altLang="en-US" dirty="0"/>
              <a:t>市盈率、市净率</a:t>
            </a:r>
            <a:endParaRPr lang="en-US" altLang="zh-CN" dirty="0"/>
          </a:p>
          <a:p>
            <a:pPr lvl="1"/>
            <a:r>
              <a:rPr lang="zh-CN" altLang="en-US" dirty="0"/>
              <a:t>自由现金流</a:t>
            </a:r>
            <a:r>
              <a:rPr lang="en-US" altLang="zh-CN" dirty="0"/>
              <a:t>/</a:t>
            </a:r>
            <a:r>
              <a:rPr lang="zh-CN" altLang="en-US" dirty="0"/>
              <a:t>市值</a:t>
            </a:r>
            <a:endParaRPr lang="en-US" altLang="zh-CN" dirty="0"/>
          </a:p>
          <a:p>
            <a:r>
              <a:rPr lang="zh-CN" altLang="en-US" dirty="0"/>
              <a:t>杠杆率和资本管理</a:t>
            </a:r>
            <a:endParaRPr lang="en-US" altLang="zh-CN" dirty="0"/>
          </a:p>
          <a:p>
            <a:r>
              <a:rPr lang="zh-CN" altLang="en-US" dirty="0"/>
              <a:t>油价周期位置</a:t>
            </a:r>
            <a:endParaRPr lang="en-US" altLang="zh-CN" dirty="0"/>
          </a:p>
          <a:p>
            <a:endParaRPr lang="zh-CN" altLang="en-US" dirty="0"/>
          </a:p>
        </p:txBody>
      </p:sp>
    </p:spTree>
    <p:extLst>
      <p:ext uri="{BB962C8B-B14F-4D97-AF65-F5344CB8AC3E}">
        <p14:creationId xmlns:p14="http://schemas.microsoft.com/office/powerpoint/2010/main" val="333768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B53BFA-4B6A-40A3-8DAD-4BEA9CE98F2A}"/>
              </a:ext>
            </a:extLst>
          </p:cNvPr>
          <p:cNvSpPr>
            <a:spLocks noGrp="1"/>
          </p:cNvSpPr>
          <p:nvPr>
            <p:ph type="title"/>
          </p:nvPr>
        </p:nvSpPr>
        <p:spPr/>
        <p:txBody>
          <a:bodyPr>
            <a:normAutofit/>
          </a:bodyPr>
          <a:lstStyle/>
          <a:p>
            <a:r>
              <a:rPr lang="zh-CN" altLang="en-US" dirty="0"/>
              <a:t>盈利能力和质量</a:t>
            </a:r>
          </a:p>
        </p:txBody>
      </p:sp>
      <p:sp>
        <p:nvSpPr>
          <p:cNvPr id="5" name="文本占位符 4">
            <a:extLst>
              <a:ext uri="{FF2B5EF4-FFF2-40B4-BE49-F238E27FC236}">
                <a16:creationId xmlns:a16="http://schemas.microsoft.com/office/drawing/2014/main" id="{DA9ED518-891C-4CE4-8646-7D1A59D91CCC}"/>
              </a:ext>
            </a:extLst>
          </p:cNvPr>
          <p:cNvSpPr>
            <a:spLocks noGrp="1"/>
          </p:cNvSpPr>
          <p:nvPr>
            <p:ph type="body" idx="1"/>
          </p:nvPr>
        </p:nvSpPr>
        <p:spPr/>
        <p:txBody>
          <a:bodyPr/>
          <a:lstStyle/>
          <a:p>
            <a:r>
              <a:rPr lang="zh-CN" altLang="en-US" dirty="0"/>
              <a:t>毛利率、净利率、</a:t>
            </a:r>
            <a:r>
              <a:rPr lang="en-US" altLang="zh-CN" dirty="0"/>
              <a:t>ROIC</a:t>
            </a:r>
            <a:endParaRPr lang="zh-CN" altLang="en-US" dirty="0"/>
          </a:p>
        </p:txBody>
      </p:sp>
      <p:graphicFrame>
        <p:nvGraphicFramePr>
          <p:cNvPr id="4" name="内容占位符 3">
            <a:extLst>
              <a:ext uri="{FF2B5EF4-FFF2-40B4-BE49-F238E27FC236}">
                <a16:creationId xmlns:a16="http://schemas.microsoft.com/office/drawing/2014/main" id="{7A3F84A9-249F-4021-89AE-89FBAE142A8C}"/>
              </a:ext>
            </a:extLst>
          </p:cNvPr>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占位符 5">
            <a:extLst>
              <a:ext uri="{FF2B5EF4-FFF2-40B4-BE49-F238E27FC236}">
                <a16:creationId xmlns:a16="http://schemas.microsoft.com/office/drawing/2014/main" id="{A8BB9A2F-8176-4432-9A0F-B1FF44032A6C}"/>
              </a:ext>
            </a:extLst>
          </p:cNvPr>
          <p:cNvSpPr>
            <a:spLocks noGrp="1"/>
          </p:cNvSpPr>
          <p:nvPr>
            <p:ph type="body" sz="quarter" idx="3"/>
          </p:nvPr>
        </p:nvSpPr>
        <p:spPr/>
        <p:txBody>
          <a:bodyPr/>
          <a:lstStyle/>
          <a:p>
            <a:r>
              <a:rPr lang="zh-CN" altLang="en-US" dirty="0"/>
              <a:t>自由现金流</a:t>
            </a:r>
            <a:r>
              <a:rPr lang="en-US" altLang="zh-CN" dirty="0"/>
              <a:t>/</a:t>
            </a:r>
            <a:r>
              <a:rPr lang="zh-CN" altLang="en-US" dirty="0"/>
              <a:t>净利润比例</a:t>
            </a:r>
            <a:endParaRPr lang="en-US" altLang="zh-CN" dirty="0"/>
          </a:p>
        </p:txBody>
      </p:sp>
      <p:graphicFrame>
        <p:nvGraphicFramePr>
          <p:cNvPr id="8" name="内容占位符 3">
            <a:extLst>
              <a:ext uri="{FF2B5EF4-FFF2-40B4-BE49-F238E27FC236}">
                <a16:creationId xmlns:a16="http://schemas.microsoft.com/office/drawing/2014/main" id="{335F10DD-BD46-4F42-A454-3C1D391C7BA0}"/>
              </a:ext>
            </a:extLst>
          </p:cNvPr>
          <p:cNvGraphicFramePr>
            <a:graphicFrameLocks noGrp="1"/>
          </p:cNvGraphicFramePr>
          <p:nvPr>
            <p:ph sz="quarter" idx="4"/>
            <p:extLst>
              <p:ext uri="{D42A27DB-BD31-4B8C-83A1-F6EECF244321}">
                <p14:modId xmlns:p14="http://schemas.microsoft.com/office/powerpoint/2010/main" val="3498636654"/>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5908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4D6FEC3-6AFA-4EBD-BFFD-C5D3EE5C053E}"/>
              </a:ext>
            </a:extLst>
          </p:cNvPr>
          <p:cNvSpPr>
            <a:spLocks noGrp="1"/>
          </p:cNvSpPr>
          <p:nvPr>
            <p:ph type="title"/>
          </p:nvPr>
        </p:nvSpPr>
        <p:spPr/>
        <p:txBody>
          <a:bodyPr>
            <a:normAutofit/>
          </a:bodyPr>
          <a:lstStyle/>
          <a:p>
            <a:r>
              <a:rPr lang="zh-CN" altLang="en-US" dirty="0"/>
              <a:t>估值</a:t>
            </a:r>
          </a:p>
        </p:txBody>
      </p:sp>
      <p:sp>
        <p:nvSpPr>
          <p:cNvPr id="5" name="内容占位符 4">
            <a:extLst>
              <a:ext uri="{FF2B5EF4-FFF2-40B4-BE49-F238E27FC236}">
                <a16:creationId xmlns:a16="http://schemas.microsoft.com/office/drawing/2014/main" id="{81DF29D3-7F87-4E67-BB11-2D26019F8BC5}"/>
              </a:ext>
            </a:extLst>
          </p:cNvPr>
          <p:cNvSpPr>
            <a:spLocks noGrp="1"/>
          </p:cNvSpPr>
          <p:nvPr>
            <p:ph sz="half" idx="1"/>
          </p:nvPr>
        </p:nvSpPr>
        <p:spPr>
          <a:xfrm>
            <a:off x="457200" y="1600200"/>
            <a:ext cx="4402832" cy="4525963"/>
          </a:xfrm>
        </p:spPr>
        <p:txBody>
          <a:bodyPr/>
          <a:lstStyle/>
          <a:p>
            <a:r>
              <a:rPr lang="zh-CN" altLang="en-US" dirty="0"/>
              <a:t>市盈率 </a:t>
            </a:r>
            <a:r>
              <a:rPr lang="en-US" altLang="zh-CN" dirty="0"/>
              <a:t>= 9.4</a:t>
            </a:r>
          </a:p>
          <a:p>
            <a:r>
              <a:rPr lang="zh-CN" altLang="en-US" dirty="0"/>
              <a:t>市净率 </a:t>
            </a:r>
            <a:r>
              <a:rPr lang="en-US" altLang="zh-CN" dirty="0"/>
              <a:t>= 2.69 </a:t>
            </a:r>
          </a:p>
          <a:p>
            <a:r>
              <a:rPr lang="zh-CN" altLang="en-US" dirty="0"/>
              <a:t>自由现金流</a:t>
            </a:r>
            <a:r>
              <a:rPr lang="en-US" altLang="zh-CN" dirty="0"/>
              <a:t>/</a:t>
            </a:r>
            <a:r>
              <a:rPr lang="zh-CN" altLang="en-US" dirty="0"/>
              <a:t>市值 </a:t>
            </a:r>
            <a:r>
              <a:rPr lang="en-US" altLang="zh-CN" dirty="0"/>
              <a:t>= 15%</a:t>
            </a:r>
          </a:p>
          <a:p>
            <a:endParaRPr lang="zh-CN" altLang="en-US" dirty="0"/>
          </a:p>
        </p:txBody>
      </p:sp>
      <p:pic>
        <p:nvPicPr>
          <p:cNvPr id="8" name="内容占位符 7">
            <a:extLst>
              <a:ext uri="{FF2B5EF4-FFF2-40B4-BE49-F238E27FC236}">
                <a16:creationId xmlns:a16="http://schemas.microsoft.com/office/drawing/2014/main" id="{5A156FED-F5A4-4C6D-865D-0C4B4C30E941}"/>
              </a:ext>
            </a:extLst>
          </p:cNvPr>
          <p:cNvPicPr>
            <a:picLocks noGrp="1" noChangeAspect="1"/>
          </p:cNvPicPr>
          <p:nvPr>
            <p:ph sz="half" idx="2"/>
          </p:nvPr>
        </p:nvPicPr>
        <p:blipFill>
          <a:blip r:embed="rId2"/>
          <a:stretch>
            <a:fillRect/>
          </a:stretch>
        </p:blipFill>
        <p:spPr>
          <a:xfrm>
            <a:off x="3337048" y="3429000"/>
            <a:ext cx="5787987" cy="2141869"/>
          </a:xfrm>
          <a:prstGeom prst="rect">
            <a:avLst/>
          </a:prstGeom>
        </p:spPr>
      </p:pic>
    </p:spTree>
    <p:extLst>
      <p:ext uri="{BB962C8B-B14F-4D97-AF65-F5344CB8AC3E}">
        <p14:creationId xmlns:p14="http://schemas.microsoft.com/office/powerpoint/2010/main" val="1073064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8C517FC7-4AEB-4044-908E-64AA20B232CC}"/>
              </a:ext>
            </a:extLst>
          </p:cNvPr>
          <p:cNvSpPr>
            <a:spLocks noGrp="1"/>
          </p:cNvSpPr>
          <p:nvPr>
            <p:ph type="title"/>
          </p:nvPr>
        </p:nvSpPr>
        <p:spPr/>
        <p:txBody>
          <a:bodyPr/>
          <a:lstStyle/>
          <a:p>
            <a:r>
              <a:rPr lang="zh-CN" altLang="en-US" dirty="0"/>
              <a:t>财务杠杆和资本管理</a:t>
            </a:r>
          </a:p>
        </p:txBody>
      </p:sp>
      <p:pic>
        <p:nvPicPr>
          <p:cNvPr id="8" name="内容占位符 4">
            <a:extLst>
              <a:ext uri="{FF2B5EF4-FFF2-40B4-BE49-F238E27FC236}">
                <a16:creationId xmlns:a16="http://schemas.microsoft.com/office/drawing/2014/main" id="{372BAB33-B49F-41CE-AC79-5C995655431A}"/>
              </a:ext>
            </a:extLst>
          </p:cNvPr>
          <p:cNvPicPr>
            <a:picLocks noGrp="1" noChangeAspect="1"/>
          </p:cNvPicPr>
          <p:nvPr>
            <p:ph sz="half" idx="2"/>
          </p:nvPr>
        </p:nvPicPr>
        <p:blipFill>
          <a:blip r:embed="rId3"/>
          <a:stretch>
            <a:fillRect/>
          </a:stretch>
        </p:blipFill>
        <p:spPr>
          <a:xfrm>
            <a:off x="4788024" y="4149080"/>
            <a:ext cx="4038600" cy="1834264"/>
          </a:xfrm>
          <a:prstGeom prst="rect">
            <a:avLst/>
          </a:prstGeom>
        </p:spPr>
      </p:pic>
      <p:sp>
        <p:nvSpPr>
          <p:cNvPr id="10" name="内容占位符 9">
            <a:extLst>
              <a:ext uri="{FF2B5EF4-FFF2-40B4-BE49-F238E27FC236}">
                <a16:creationId xmlns:a16="http://schemas.microsoft.com/office/drawing/2014/main" id="{D1043EDD-E3F8-4DD3-B8FB-649278164AC1}"/>
              </a:ext>
            </a:extLst>
          </p:cNvPr>
          <p:cNvSpPr>
            <a:spLocks noGrp="1"/>
          </p:cNvSpPr>
          <p:nvPr>
            <p:ph sz="half" idx="1"/>
          </p:nvPr>
        </p:nvSpPr>
        <p:spPr/>
        <p:txBody>
          <a:bodyPr>
            <a:normAutofit/>
          </a:bodyPr>
          <a:lstStyle/>
          <a:p>
            <a:r>
              <a:rPr lang="en-US" altLang="zh-CN" dirty="0"/>
              <a:t>2021</a:t>
            </a:r>
            <a:r>
              <a:rPr lang="zh-CN" altLang="en-US" dirty="0"/>
              <a:t>年开始减杠杆。</a:t>
            </a:r>
            <a:endParaRPr lang="en-US" altLang="zh-CN" dirty="0"/>
          </a:p>
          <a:p>
            <a:r>
              <a:rPr lang="en-US" altLang="zh-CN" dirty="0"/>
              <a:t>2022</a:t>
            </a:r>
            <a:r>
              <a:rPr lang="zh-CN" altLang="en-US" dirty="0"/>
              <a:t>年开始加大回购力度。</a:t>
            </a:r>
            <a:endParaRPr lang="en-US" altLang="zh-CN" dirty="0"/>
          </a:p>
          <a:p>
            <a:pPr lvl="1"/>
            <a:r>
              <a:rPr lang="en-US" altLang="zh-CN" dirty="0"/>
              <a:t>2022</a:t>
            </a:r>
            <a:r>
              <a:rPr lang="zh-CN" altLang="en-US" dirty="0"/>
              <a:t>年：</a:t>
            </a:r>
            <a:r>
              <a:rPr lang="en-US" altLang="zh-CN" dirty="0"/>
              <a:t>30</a:t>
            </a:r>
            <a:r>
              <a:rPr lang="zh-CN" altLang="en-US" dirty="0"/>
              <a:t>亿美元</a:t>
            </a:r>
            <a:endParaRPr lang="en-US" altLang="zh-CN" dirty="0"/>
          </a:p>
          <a:p>
            <a:pPr lvl="1"/>
            <a:r>
              <a:rPr lang="en-US" altLang="zh-CN" dirty="0"/>
              <a:t>2023</a:t>
            </a:r>
            <a:r>
              <a:rPr lang="zh-CN" altLang="en-US" dirty="0"/>
              <a:t>年：</a:t>
            </a:r>
            <a:r>
              <a:rPr lang="en-US" altLang="zh-CN" dirty="0"/>
              <a:t>30</a:t>
            </a:r>
            <a:r>
              <a:rPr lang="zh-CN" altLang="en-US" dirty="0"/>
              <a:t>亿美元</a:t>
            </a:r>
            <a:endParaRPr lang="en-US" altLang="zh-CN" dirty="0"/>
          </a:p>
          <a:p>
            <a:pPr lvl="1"/>
            <a:r>
              <a:rPr lang="zh-CN" altLang="en-US" dirty="0"/>
              <a:t>正筹划回购优先股</a:t>
            </a:r>
            <a:endParaRPr lang="en-US" altLang="zh-CN" dirty="0"/>
          </a:p>
          <a:p>
            <a:r>
              <a:rPr lang="zh-CN" altLang="en-US" dirty="0"/>
              <a:t>分红收益率</a:t>
            </a:r>
            <a:r>
              <a:rPr lang="en-US" altLang="zh-CN" dirty="0"/>
              <a:t>=1.1%.</a:t>
            </a:r>
          </a:p>
          <a:p>
            <a:r>
              <a:rPr lang="en-US" altLang="zh-CN" dirty="0"/>
              <a:t>(2022</a:t>
            </a:r>
            <a:r>
              <a:rPr lang="zh-CN" altLang="en-US" dirty="0"/>
              <a:t>分红</a:t>
            </a:r>
            <a:r>
              <a:rPr lang="en-US" altLang="zh-CN" dirty="0"/>
              <a:t>+</a:t>
            </a:r>
            <a:r>
              <a:rPr lang="zh-CN" altLang="en-US" dirty="0"/>
              <a:t>回购</a:t>
            </a:r>
            <a:r>
              <a:rPr lang="en-US" altLang="zh-CN" dirty="0"/>
              <a:t>)/</a:t>
            </a:r>
            <a:r>
              <a:rPr lang="zh-CN" altLang="en-US" dirty="0"/>
              <a:t>市值</a:t>
            </a:r>
            <a:r>
              <a:rPr lang="en-US" altLang="zh-CN" dirty="0"/>
              <a:t>&gt; 7.5%</a:t>
            </a:r>
            <a:endParaRPr lang="zh-CN" altLang="en-US" dirty="0"/>
          </a:p>
        </p:txBody>
      </p:sp>
      <p:pic>
        <p:nvPicPr>
          <p:cNvPr id="11" name="内容占位符 4">
            <a:extLst>
              <a:ext uri="{FF2B5EF4-FFF2-40B4-BE49-F238E27FC236}">
                <a16:creationId xmlns:a16="http://schemas.microsoft.com/office/drawing/2014/main" id="{E98DDA0F-D53B-436E-B9F0-FC768DD9BDAE}"/>
              </a:ext>
            </a:extLst>
          </p:cNvPr>
          <p:cNvPicPr>
            <a:picLocks noChangeAspect="1"/>
          </p:cNvPicPr>
          <p:nvPr/>
        </p:nvPicPr>
        <p:blipFill>
          <a:blip r:embed="rId4"/>
          <a:stretch>
            <a:fillRect/>
          </a:stretch>
        </p:blipFill>
        <p:spPr>
          <a:xfrm>
            <a:off x="4788024" y="1936552"/>
            <a:ext cx="4038600" cy="1834264"/>
          </a:xfrm>
          <a:prstGeom prst="rect">
            <a:avLst/>
          </a:prstGeom>
        </p:spPr>
      </p:pic>
    </p:spTree>
    <p:extLst>
      <p:ext uri="{BB962C8B-B14F-4D97-AF65-F5344CB8AC3E}">
        <p14:creationId xmlns:p14="http://schemas.microsoft.com/office/powerpoint/2010/main" val="2433440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3FE1A-BE83-415A-A5F6-FAAEF5A30E8D}"/>
              </a:ext>
            </a:extLst>
          </p:cNvPr>
          <p:cNvSpPr>
            <a:spLocks noGrp="1"/>
          </p:cNvSpPr>
          <p:nvPr>
            <p:ph type="title"/>
          </p:nvPr>
        </p:nvSpPr>
        <p:spPr/>
        <p:txBody>
          <a:bodyPr/>
          <a:lstStyle/>
          <a:p>
            <a:r>
              <a:rPr lang="zh-CN" altLang="en-US" dirty="0"/>
              <a:t>油价周期位置</a:t>
            </a:r>
          </a:p>
        </p:txBody>
      </p:sp>
      <p:graphicFrame>
        <p:nvGraphicFramePr>
          <p:cNvPr id="8" name="内容占位符 7">
            <a:extLst>
              <a:ext uri="{FF2B5EF4-FFF2-40B4-BE49-F238E27FC236}">
                <a16:creationId xmlns:a16="http://schemas.microsoft.com/office/drawing/2014/main" id="{FAEC74CA-3E62-4E02-87AD-159F9B884F41}"/>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27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F43F0-8905-4DA1-9522-CF4D81CB89BF}"/>
              </a:ext>
            </a:extLst>
          </p:cNvPr>
          <p:cNvSpPr>
            <a:spLocks noGrp="1"/>
          </p:cNvSpPr>
          <p:nvPr>
            <p:ph type="title"/>
          </p:nvPr>
        </p:nvSpPr>
        <p:spPr/>
        <p:txBody>
          <a:bodyPr/>
          <a:lstStyle/>
          <a:p>
            <a:r>
              <a:rPr lang="zh-CN" altLang="en-US" dirty="0"/>
              <a:t>什么是周期股？</a:t>
            </a:r>
          </a:p>
        </p:txBody>
      </p:sp>
      <p:sp>
        <p:nvSpPr>
          <p:cNvPr id="3" name="内容占位符 2">
            <a:extLst>
              <a:ext uri="{FF2B5EF4-FFF2-40B4-BE49-F238E27FC236}">
                <a16:creationId xmlns:a16="http://schemas.microsoft.com/office/drawing/2014/main" id="{352A5B8A-75CD-4856-BCDD-8FC117F68F90}"/>
              </a:ext>
            </a:extLst>
          </p:cNvPr>
          <p:cNvSpPr>
            <a:spLocks noGrp="1"/>
          </p:cNvSpPr>
          <p:nvPr>
            <p:ph idx="1"/>
          </p:nvPr>
        </p:nvSpPr>
        <p:spPr/>
        <p:txBody>
          <a:bodyPr>
            <a:normAutofit/>
          </a:bodyPr>
          <a:lstStyle/>
          <a:p>
            <a:r>
              <a:rPr lang="zh-CN" altLang="en-US" dirty="0"/>
              <a:t>公司盈利状况跟经济周期或行业周期高度相关，如银行（经济周期）、券商（股市周期）、能源、航运、造船等等。</a:t>
            </a:r>
            <a:endParaRPr lang="en-US" altLang="zh-CN" dirty="0"/>
          </a:p>
          <a:p>
            <a:r>
              <a:rPr lang="zh-CN" altLang="en-US" dirty="0"/>
              <a:t>利润驱动包括</a:t>
            </a:r>
            <a:endParaRPr lang="en-US" altLang="zh-CN" dirty="0"/>
          </a:p>
          <a:p>
            <a:pPr lvl="1"/>
            <a:r>
              <a:rPr lang="zh-CN" altLang="en-US" dirty="0"/>
              <a:t>主营产品</a:t>
            </a:r>
            <a:r>
              <a:rPr lang="en-US" altLang="zh-CN" dirty="0"/>
              <a:t>/</a:t>
            </a:r>
            <a:r>
              <a:rPr lang="zh-CN" altLang="en-US" dirty="0"/>
              <a:t>服务价格变化</a:t>
            </a:r>
            <a:endParaRPr lang="en-US" altLang="zh-CN" dirty="0"/>
          </a:p>
          <a:p>
            <a:pPr lvl="1"/>
            <a:r>
              <a:rPr lang="zh-CN" altLang="en-US" dirty="0"/>
              <a:t>主要成本变化</a:t>
            </a:r>
            <a:endParaRPr lang="en-US" altLang="zh-CN" dirty="0"/>
          </a:p>
          <a:p>
            <a:pPr lvl="1"/>
            <a:r>
              <a:rPr lang="zh-CN" altLang="en-US" dirty="0"/>
              <a:t>销售量变化</a:t>
            </a:r>
            <a:endParaRPr lang="en-US" altLang="zh-CN" dirty="0"/>
          </a:p>
        </p:txBody>
      </p:sp>
    </p:spTree>
    <p:extLst>
      <p:ext uri="{BB962C8B-B14F-4D97-AF65-F5344CB8AC3E}">
        <p14:creationId xmlns:p14="http://schemas.microsoft.com/office/powerpoint/2010/main" val="1649382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zh-CN" dirty="0"/>
              <a:t>引论</a:t>
            </a:r>
          </a:p>
          <a:p>
            <a:r>
              <a:rPr lang="zh-CN" altLang="en-US" dirty="0"/>
              <a:t>案例分析</a:t>
            </a:r>
            <a:endParaRPr lang="en-US" altLang="zh-CN" dirty="0"/>
          </a:p>
          <a:p>
            <a:pPr lvl="1"/>
            <a:r>
              <a:rPr lang="zh-CN" altLang="en-US" dirty="0"/>
              <a:t>集运股</a:t>
            </a:r>
            <a:endParaRPr lang="en-US" altLang="zh-CN" dirty="0"/>
          </a:p>
          <a:p>
            <a:pPr lvl="1"/>
            <a:r>
              <a:rPr lang="zh-CN" altLang="en-US" dirty="0"/>
              <a:t>石油股</a:t>
            </a:r>
            <a:endParaRPr lang="en-US" altLang="zh-CN" dirty="0"/>
          </a:p>
          <a:p>
            <a:pPr lvl="1"/>
            <a:r>
              <a:rPr lang="zh-CN" altLang="en-US" dirty="0">
                <a:solidFill>
                  <a:srgbClr val="C00000"/>
                </a:solidFill>
              </a:rPr>
              <a:t>锂矿股</a:t>
            </a:r>
            <a:endParaRPr lang="en-US" altLang="zh-CN" dirty="0">
              <a:solidFill>
                <a:srgbClr val="C00000"/>
              </a:solidFill>
            </a:endParaRPr>
          </a:p>
          <a:p>
            <a:r>
              <a:rPr lang="zh-CN" altLang="en-US" dirty="0"/>
              <a:t>小结</a:t>
            </a:r>
          </a:p>
        </p:txBody>
      </p:sp>
    </p:spTree>
    <p:extLst>
      <p:ext uri="{BB962C8B-B14F-4D97-AF65-F5344CB8AC3E}">
        <p14:creationId xmlns:p14="http://schemas.microsoft.com/office/powerpoint/2010/main" val="957935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618DC-C6D0-4C5C-B35A-CF26B4F1A01D}"/>
              </a:ext>
            </a:extLst>
          </p:cNvPr>
          <p:cNvSpPr>
            <a:spLocks noGrp="1"/>
          </p:cNvSpPr>
          <p:nvPr>
            <p:ph type="title"/>
          </p:nvPr>
        </p:nvSpPr>
        <p:spPr/>
        <p:txBody>
          <a:bodyPr/>
          <a:lstStyle/>
          <a:p>
            <a:r>
              <a:rPr lang="zh-CN" altLang="en-US" dirty="0"/>
              <a:t>锂概念股</a:t>
            </a:r>
          </a:p>
        </p:txBody>
      </p:sp>
      <p:sp>
        <p:nvSpPr>
          <p:cNvPr id="3" name="内容占位符 2">
            <a:extLst>
              <a:ext uri="{FF2B5EF4-FFF2-40B4-BE49-F238E27FC236}">
                <a16:creationId xmlns:a16="http://schemas.microsoft.com/office/drawing/2014/main" id="{DEEC3945-C4BF-4089-8AE5-ACA5113DBB5A}"/>
              </a:ext>
            </a:extLst>
          </p:cNvPr>
          <p:cNvSpPr>
            <a:spLocks noGrp="1"/>
          </p:cNvSpPr>
          <p:nvPr>
            <p:ph sz="half" idx="1"/>
          </p:nvPr>
        </p:nvSpPr>
        <p:spPr/>
        <p:txBody>
          <a:bodyPr>
            <a:normAutofit fontScale="85000" lnSpcReduction="20000"/>
          </a:bodyPr>
          <a:lstStyle/>
          <a:p>
            <a:r>
              <a:rPr lang="zh-CN" altLang="en-US" dirty="0"/>
              <a:t>随着汽车电动化和新能源（储能）发展，电池用锂盐（碳酸锂、氢氧化锂等）需求有望长期上升。</a:t>
            </a:r>
            <a:endParaRPr lang="en-US" altLang="zh-CN" dirty="0"/>
          </a:p>
          <a:p>
            <a:r>
              <a:rPr lang="zh-CN" altLang="en-US" dirty="0"/>
              <a:t>地球锂元素储量巨大，但分布不均匀，开采成本较低的锂矿资源有限。</a:t>
            </a:r>
            <a:endParaRPr lang="en-US" altLang="zh-CN" dirty="0"/>
          </a:p>
          <a:p>
            <a:r>
              <a:rPr lang="zh-CN" altLang="en-US" dirty="0"/>
              <a:t>因资金、</a:t>
            </a:r>
            <a:r>
              <a:rPr lang="zh-CN" altLang="en-US"/>
              <a:t>环境、能源、</a:t>
            </a:r>
            <a:r>
              <a:rPr lang="zh-CN" altLang="en-US" dirty="0"/>
              <a:t>政策约束，开发周期漫长。</a:t>
            </a:r>
            <a:endParaRPr lang="en-US" altLang="zh-CN" dirty="0"/>
          </a:p>
          <a:p>
            <a:r>
              <a:rPr lang="zh-CN" altLang="en-US" dirty="0"/>
              <a:t>锂盐价格弹性极大，导致锂矿股（拥有锂矿石或卤水资源的上市公司）利润波动巨大。</a:t>
            </a:r>
          </a:p>
        </p:txBody>
      </p:sp>
      <p:pic>
        <p:nvPicPr>
          <p:cNvPr id="2050" name="Picture 2" descr="https://miro.medium.com/v2/resize:fit:875/0*Qxn4KQOfYAUZDYkp">
            <a:extLst>
              <a:ext uri="{FF2B5EF4-FFF2-40B4-BE49-F238E27FC236}">
                <a16:creationId xmlns:a16="http://schemas.microsoft.com/office/drawing/2014/main" id="{65475CE2-4CB4-40F9-A847-EFD3B221476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766990"/>
            <a:ext cx="4038600" cy="219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46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01464F4-444A-4D63-AF66-E5AA1CFCEFBD}"/>
              </a:ext>
            </a:extLst>
          </p:cNvPr>
          <p:cNvSpPr>
            <a:spLocks noGrp="1"/>
          </p:cNvSpPr>
          <p:nvPr>
            <p:ph type="title"/>
          </p:nvPr>
        </p:nvSpPr>
        <p:spPr/>
        <p:txBody>
          <a:bodyPr/>
          <a:lstStyle/>
          <a:p>
            <a:r>
              <a:rPr lang="en-US" altLang="zh-CN" dirty="0"/>
              <a:t>SQM</a:t>
            </a:r>
            <a:r>
              <a:rPr lang="zh-CN" altLang="en-US" dirty="0"/>
              <a:t>股价</a:t>
            </a:r>
          </a:p>
        </p:txBody>
      </p:sp>
      <p:pic>
        <p:nvPicPr>
          <p:cNvPr id="7" name="内容占位符 6">
            <a:extLst>
              <a:ext uri="{FF2B5EF4-FFF2-40B4-BE49-F238E27FC236}">
                <a16:creationId xmlns:a16="http://schemas.microsoft.com/office/drawing/2014/main" id="{8B02111B-1DF4-4630-8739-188DE580ED9D}"/>
              </a:ext>
            </a:extLst>
          </p:cNvPr>
          <p:cNvPicPr>
            <a:picLocks noGrp="1" noChangeAspect="1"/>
          </p:cNvPicPr>
          <p:nvPr>
            <p:ph idx="1"/>
          </p:nvPr>
        </p:nvPicPr>
        <p:blipFill>
          <a:blip r:embed="rId2"/>
          <a:stretch>
            <a:fillRect/>
          </a:stretch>
        </p:blipFill>
        <p:spPr>
          <a:xfrm>
            <a:off x="1997753" y="1600200"/>
            <a:ext cx="5148493" cy="4525963"/>
          </a:xfrm>
          <a:prstGeom prst="rect">
            <a:avLst/>
          </a:prstGeom>
        </p:spPr>
      </p:pic>
    </p:spTree>
    <p:extLst>
      <p:ext uri="{BB962C8B-B14F-4D97-AF65-F5344CB8AC3E}">
        <p14:creationId xmlns:p14="http://schemas.microsoft.com/office/powerpoint/2010/main" val="390046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A10E8-F211-48CF-A8CB-867EC5FCE3B8}"/>
              </a:ext>
            </a:extLst>
          </p:cNvPr>
          <p:cNvSpPr>
            <a:spLocks noGrp="1"/>
          </p:cNvSpPr>
          <p:nvPr>
            <p:ph type="title"/>
          </p:nvPr>
        </p:nvSpPr>
        <p:spPr/>
        <p:txBody>
          <a:bodyPr/>
          <a:lstStyle/>
          <a:p>
            <a:r>
              <a:rPr lang="zh-CN" altLang="en-US" dirty="0"/>
              <a:t>锂产业</a:t>
            </a:r>
          </a:p>
        </p:txBody>
      </p:sp>
      <p:pic>
        <p:nvPicPr>
          <p:cNvPr id="4" name="内容占位符 3">
            <a:extLst>
              <a:ext uri="{FF2B5EF4-FFF2-40B4-BE49-F238E27FC236}">
                <a16:creationId xmlns:a16="http://schemas.microsoft.com/office/drawing/2014/main" id="{8C8F1AB8-E5A6-4A5E-8BBE-201BF7ACB38D}"/>
              </a:ext>
            </a:extLst>
          </p:cNvPr>
          <p:cNvPicPr>
            <a:picLocks noGrp="1" noChangeAspect="1"/>
          </p:cNvPicPr>
          <p:nvPr>
            <p:ph idx="1"/>
          </p:nvPr>
        </p:nvPicPr>
        <p:blipFill>
          <a:blip r:embed="rId3"/>
          <a:stretch>
            <a:fillRect/>
          </a:stretch>
        </p:blipFill>
        <p:spPr>
          <a:xfrm>
            <a:off x="1889150" y="1600200"/>
            <a:ext cx="5365699" cy="4525963"/>
          </a:xfrm>
          <a:prstGeom prst="rect">
            <a:avLst/>
          </a:prstGeom>
        </p:spPr>
      </p:pic>
    </p:spTree>
    <p:extLst>
      <p:ext uri="{BB962C8B-B14F-4D97-AF65-F5344CB8AC3E}">
        <p14:creationId xmlns:p14="http://schemas.microsoft.com/office/powerpoint/2010/main" val="1597531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8FCA23-3429-41A1-948C-FCEC52748ABA}"/>
              </a:ext>
            </a:extLst>
          </p:cNvPr>
          <p:cNvSpPr>
            <a:spLocks noGrp="1"/>
          </p:cNvSpPr>
          <p:nvPr>
            <p:ph type="title"/>
          </p:nvPr>
        </p:nvSpPr>
        <p:spPr/>
        <p:txBody>
          <a:bodyPr/>
          <a:lstStyle/>
          <a:p>
            <a:r>
              <a:rPr lang="zh-CN" altLang="en-US" dirty="0"/>
              <a:t>锂矿分类</a:t>
            </a:r>
          </a:p>
        </p:txBody>
      </p:sp>
      <p:sp>
        <p:nvSpPr>
          <p:cNvPr id="3" name="内容占位符 2">
            <a:extLst>
              <a:ext uri="{FF2B5EF4-FFF2-40B4-BE49-F238E27FC236}">
                <a16:creationId xmlns:a16="http://schemas.microsoft.com/office/drawing/2014/main" id="{755F3AC5-0A68-4392-9163-E0AF21652E6F}"/>
              </a:ext>
            </a:extLst>
          </p:cNvPr>
          <p:cNvSpPr>
            <a:spLocks noGrp="1"/>
          </p:cNvSpPr>
          <p:nvPr>
            <p:ph sz="half" idx="1"/>
          </p:nvPr>
        </p:nvSpPr>
        <p:spPr/>
        <p:txBody>
          <a:bodyPr>
            <a:normAutofit fontScale="85000" lnSpcReduction="20000"/>
          </a:bodyPr>
          <a:lstStyle/>
          <a:p>
            <a:r>
              <a:rPr lang="zh-CN" altLang="en-US" dirty="0"/>
              <a:t>锂矿石（</a:t>
            </a:r>
            <a:r>
              <a:rPr lang="en-US" altLang="zh-CN" dirty="0"/>
              <a:t>Hard rock</a:t>
            </a:r>
            <a:r>
              <a:rPr lang="zh-CN" altLang="en-US" dirty="0"/>
              <a:t>）：澳大利亚（</a:t>
            </a:r>
            <a:r>
              <a:rPr lang="en-US" altLang="zh-CN" dirty="0"/>
              <a:t>49%</a:t>
            </a:r>
            <a:r>
              <a:rPr lang="zh-CN" altLang="en-US" dirty="0"/>
              <a:t>，</a:t>
            </a:r>
            <a:r>
              <a:rPr lang="en-US" altLang="zh-CN" dirty="0"/>
              <a:t>2020</a:t>
            </a:r>
            <a:r>
              <a:rPr lang="zh-CN" altLang="en-US" dirty="0"/>
              <a:t>），中国（</a:t>
            </a:r>
            <a:r>
              <a:rPr lang="en-US" altLang="zh-CN" dirty="0"/>
              <a:t>17%</a:t>
            </a:r>
            <a:r>
              <a:rPr lang="zh-CN" altLang="en-US" dirty="0"/>
              <a:t>）。</a:t>
            </a:r>
            <a:endParaRPr lang="en-US" altLang="zh-CN" dirty="0"/>
          </a:p>
          <a:p>
            <a:pPr lvl="1"/>
            <a:r>
              <a:rPr lang="zh-CN" altLang="en-US" dirty="0"/>
              <a:t>粉碎、分离得到锂辉石精矿（</a:t>
            </a:r>
            <a:r>
              <a:rPr lang="en-US" altLang="zh-CN" dirty="0"/>
              <a:t>Spodumene</a:t>
            </a:r>
            <a:r>
              <a:rPr lang="zh-CN" altLang="en-US" dirty="0"/>
              <a:t>），作为原料运到下游化工厂（中国）处理得到锂盐（如碳酸锂、氢氧化锂） 。</a:t>
            </a:r>
            <a:endParaRPr lang="en-US" altLang="zh-CN" dirty="0"/>
          </a:p>
          <a:p>
            <a:r>
              <a:rPr lang="zh-CN" altLang="en-US" dirty="0"/>
              <a:t>锂卤水（</a:t>
            </a:r>
            <a:r>
              <a:rPr lang="en-US" altLang="zh-CN" dirty="0"/>
              <a:t>Brines</a:t>
            </a:r>
            <a:r>
              <a:rPr lang="zh-CN" altLang="en-US" dirty="0"/>
              <a:t>）：锂三角（智利、阿根廷、玻利维亚）、中国。</a:t>
            </a:r>
            <a:endParaRPr lang="en-US" altLang="zh-CN" dirty="0"/>
          </a:p>
          <a:p>
            <a:pPr lvl="1"/>
            <a:r>
              <a:rPr lang="zh-CN" altLang="en-US" dirty="0"/>
              <a:t>去除杂质、提纯、化学反应、结晶得到锂盐。</a:t>
            </a:r>
            <a:endParaRPr lang="en-US" altLang="zh-CN" dirty="0"/>
          </a:p>
          <a:p>
            <a:pPr lvl="1"/>
            <a:r>
              <a:rPr lang="zh-CN" altLang="en-US" dirty="0"/>
              <a:t>成本低，但是水资源耗费严重，生产周期长（</a:t>
            </a:r>
            <a:r>
              <a:rPr lang="en-US" altLang="zh-CN" dirty="0"/>
              <a:t>36</a:t>
            </a:r>
            <a:r>
              <a:rPr lang="zh-CN" altLang="en-US" dirty="0"/>
              <a:t>月）</a:t>
            </a:r>
            <a:endParaRPr lang="en-US" altLang="zh-CN" dirty="0"/>
          </a:p>
          <a:p>
            <a:endParaRPr lang="zh-CN" altLang="en-US" dirty="0"/>
          </a:p>
        </p:txBody>
      </p:sp>
      <p:pic>
        <p:nvPicPr>
          <p:cNvPr id="1026" name="Picture 2" descr="Lithium is powering today's technology—at what price?">
            <a:extLst>
              <a:ext uri="{FF2B5EF4-FFF2-40B4-BE49-F238E27FC236}">
                <a16:creationId xmlns:a16="http://schemas.microsoft.com/office/drawing/2014/main" id="{829A3F58-D3DE-4280-B5B8-CD433B2AB6C7}"/>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16324"/>
            <a:ext cx="4038600" cy="269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06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C98FD40-63B2-4987-AEE4-075104AB8B6E}"/>
              </a:ext>
            </a:extLst>
          </p:cNvPr>
          <p:cNvSpPr>
            <a:spLocks noGrp="1"/>
          </p:cNvSpPr>
          <p:nvPr>
            <p:ph type="title"/>
          </p:nvPr>
        </p:nvSpPr>
        <p:spPr/>
        <p:txBody>
          <a:bodyPr/>
          <a:lstStyle/>
          <a:p>
            <a:r>
              <a:rPr lang="zh-CN" altLang="en-US" dirty="0"/>
              <a:t>碳酸锂价格</a:t>
            </a:r>
          </a:p>
        </p:txBody>
      </p:sp>
      <p:pic>
        <p:nvPicPr>
          <p:cNvPr id="7" name="内容占位符 6">
            <a:extLst>
              <a:ext uri="{FF2B5EF4-FFF2-40B4-BE49-F238E27FC236}">
                <a16:creationId xmlns:a16="http://schemas.microsoft.com/office/drawing/2014/main" id="{B238792A-A76B-48DF-98B4-AA1CFF946F9D}"/>
              </a:ext>
            </a:extLst>
          </p:cNvPr>
          <p:cNvPicPr>
            <a:picLocks noGrp="1" noChangeAspect="1"/>
          </p:cNvPicPr>
          <p:nvPr>
            <p:ph idx="1"/>
          </p:nvPr>
        </p:nvPicPr>
        <p:blipFill>
          <a:blip r:embed="rId2"/>
          <a:stretch>
            <a:fillRect/>
          </a:stretch>
        </p:blipFill>
        <p:spPr>
          <a:xfrm>
            <a:off x="1386418" y="1600200"/>
            <a:ext cx="6371163" cy="4525963"/>
          </a:xfrm>
          <a:prstGeom prst="rect">
            <a:avLst/>
          </a:prstGeom>
        </p:spPr>
      </p:pic>
    </p:spTree>
    <p:extLst>
      <p:ext uri="{BB962C8B-B14F-4D97-AF65-F5344CB8AC3E}">
        <p14:creationId xmlns:p14="http://schemas.microsoft.com/office/powerpoint/2010/main" val="530745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83C90A-7F81-489F-908B-11F6DA62047B}"/>
              </a:ext>
            </a:extLst>
          </p:cNvPr>
          <p:cNvSpPr>
            <a:spLocks noGrp="1"/>
          </p:cNvSpPr>
          <p:nvPr>
            <p:ph type="title"/>
          </p:nvPr>
        </p:nvSpPr>
        <p:spPr/>
        <p:txBody>
          <a:bodyPr/>
          <a:lstStyle/>
          <a:p>
            <a:r>
              <a:rPr lang="zh-CN" altLang="en-US" dirty="0"/>
              <a:t>锂辉石价格</a:t>
            </a:r>
          </a:p>
        </p:txBody>
      </p:sp>
      <p:pic>
        <p:nvPicPr>
          <p:cNvPr id="4" name="内容占位符 3">
            <a:extLst>
              <a:ext uri="{FF2B5EF4-FFF2-40B4-BE49-F238E27FC236}">
                <a16:creationId xmlns:a16="http://schemas.microsoft.com/office/drawing/2014/main" id="{1E97D8AA-B58A-4066-9EE6-E21C082EDC0E}"/>
              </a:ext>
            </a:extLst>
          </p:cNvPr>
          <p:cNvPicPr>
            <a:picLocks noGrp="1" noChangeAspect="1"/>
          </p:cNvPicPr>
          <p:nvPr>
            <p:ph idx="1"/>
          </p:nvPr>
        </p:nvPicPr>
        <p:blipFill>
          <a:blip r:embed="rId3"/>
          <a:stretch>
            <a:fillRect/>
          </a:stretch>
        </p:blipFill>
        <p:spPr>
          <a:xfrm>
            <a:off x="1925120" y="1600200"/>
            <a:ext cx="5293760" cy="4525963"/>
          </a:xfrm>
          <a:prstGeom prst="rect">
            <a:avLst/>
          </a:prstGeom>
        </p:spPr>
      </p:pic>
    </p:spTree>
    <p:extLst>
      <p:ext uri="{BB962C8B-B14F-4D97-AF65-F5344CB8AC3E}">
        <p14:creationId xmlns:p14="http://schemas.microsoft.com/office/powerpoint/2010/main" val="1783093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D3CC44-F121-43EB-9200-52C370026657}"/>
              </a:ext>
            </a:extLst>
          </p:cNvPr>
          <p:cNvSpPr>
            <a:spLocks noGrp="1"/>
          </p:cNvSpPr>
          <p:nvPr>
            <p:ph type="title"/>
          </p:nvPr>
        </p:nvSpPr>
        <p:spPr/>
        <p:txBody>
          <a:bodyPr/>
          <a:lstStyle/>
          <a:p>
            <a:r>
              <a:rPr lang="zh-CN" altLang="en-US" dirty="0"/>
              <a:t>锂概念股</a:t>
            </a:r>
          </a:p>
        </p:txBody>
      </p:sp>
      <p:sp>
        <p:nvSpPr>
          <p:cNvPr id="3" name="内容占位符 2">
            <a:extLst>
              <a:ext uri="{FF2B5EF4-FFF2-40B4-BE49-F238E27FC236}">
                <a16:creationId xmlns:a16="http://schemas.microsoft.com/office/drawing/2014/main" id="{343609E6-59EF-415F-87E8-BD97011C8E43}"/>
              </a:ext>
            </a:extLst>
          </p:cNvPr>
          <p:cNvSpPr>
            <a:spLocks noGrp="1"/>
          </p:cNvSpPr>
          <p:nvPr>
            <p:ph idx="1"/>
          </p:nvPr>
        </p:nvSpPr>
        <p:spPr/>
        <p:txBody>
          <a:bodyPr/>
          <a:lstStyle/>
          <a:p>
            <a:r>
              <a:rPr lang="zh-CN" altLang="en-US" dirty="0"/>
              <a:t>垂直一体化</a:t>
            </a:r>
            <a:endParaRPr lang="en-US" altLang="zh-CN" dirty="0"/>
          </a:p>
          <a:p>
            <a:pPr lvl="1"/>
            <a:r>
              <a:rPr lang="en-US" altLang="zh-CN" dirty="0"/>
              <a:t>ALB</a:t>
            </a:r>
            <a:r>
              <a:rPr lang="zh-CN" altLang="en-US" dirty="0"/>
              <a:t>、</a:t>
            </a:r>
            <a:r>
              <a:rPr lang="en-US" altLang="zh-CN" dirty="0"/>
              <a:t>SQM</a:t>
            </a:r>
            <a:r>
              <a:rPr lang="zh-CN" altLang="en-US" dirty="0"/>
              <a:t>、天齐锂业、赣锋锂业、中矿资源、</a:t>
            </a:r>
            <a:r>
              <a:rPr lang="en-US" altLang="zh-CN" dirty="0"/>
              <a:t>LTHM</a:t>
            </a:r>
            <a:r>
              <a:rPr lang="zh-CN" altLang="en-US" dirty="0"/>
              <a:t>等</a:t>
            </a:r>
            <a:endParaRPr lang="en-US" altLang="zh-CN" dirty="0"/>
          </a:p>
          <a:p>
            <a:r>
              <a:rPr lang="zh-CN" altLang="en-US" dirty="0"/>
              <a:t>（基本）纯矿</a:t>
            </a:r>
            <a:endParaRPr lang="en-US" altLang="zh-CN" dirty="0"/>
          </a:p>
          <a:p>
            <a:pPr lvl="1"/>
            <a:r>
              <a:rPr lang="en-US" altLang="zh-CN" dirty="0"/>
              <a:t>PLS</a:t>
            </a:r>
            <a:r>
              <a:rPr lang="zh-CN" altLang="en-US" dirty="0"/>
              <a:t>、</a:t>
            </a:r>
            <a:r>
              <a:rPr lang="en-US" altLang="zh-CN" dirty="0"/>
              <a:t>IGO</a:t>
            </a:r>
            <a:r>
              <a:rPr lang="zh-CN" altLang="en-US" dirty="0"/>
              <a:t>、</a:t>
            </a:r>
            <a:r>
              <a:rPr lang="en-US" altLang="zh-CN" dirty="0"/>
              <a:t>LAC</a:t>
            </a:r>
            <a:r>
              <a:rPr lang="zh-CN" altLang="en-US" dirty="0"/>
              <a:t>、</a:t>
            </a:r>
            <a:r>
              <a:rPr lang="en-US" altLang="zh-CN" dirty="0"/>
              <a:t>LAAC</a:t>
            </a:r>
            <a:r>
              <a:rPr lang="zh-CN" altLang="en-US" dirty="0"/>
              <a:t>等</a:t>
            </a:r>
            <a:endParaRPr lang="en-US" altLang="zh-CN" dirty="0"/>
          </a:p>
          <a:p>
            <a:r>
              <a:rPr lang="zh-CN" altLang="en-US" dirty="0"/>
              <a:t>其他</a:t>
            </a:r>
            <a:endParaRPr lang="en-US" altLang="zh-CN" dirty="0"/>
          </a:p>
          <a:p>
            <a:pPr lvl="1"/>
            <a:r>
              <a:rPr lang="zh-CN" altLang="en-US" dirty="0"/>
              <a:t>盐湖股份、藏格矿业、</a:t>
            </a:r>
            <a:r>
              <a:rPr lang="en-US" altLang="zh-CN" dirty="0" err="1"/>
              <a:t>MinRes</a:t>
            </a:r>
            <a:r>
              <a:rPr lang="zh-CN" altLang="en-US" dirty="0"/>
              <a:t>等</a:t>
            </a:r>
            <a:endParaRPr lang="en-US" altLang="zh-CN" dirty="0"/>
          </a:p>
          <a:p>
            <a:endParaRPr lang="zh-CN" altLang="en-US" dirty="0"/>
          </a:p>
        </p:txBody>
      </p:sp>
    </p:spTree>
    <p:extLst>
      <p:ext uri="{BB962C8B-B14F-4D97-AF65-F5344CB8AC3E}">
        <p14:creationId xmlns:p14="http://schemas.microsoft.com/office/powerpoint/2010/main" val="2966599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2FDBC-1736-4954-AAB8-C8412D388282}"/>
              </a:ext>
            </a:extLst>
          </p:cNvPr>
          <p:cNvSpPr>
            <a:spLocks noGrp="1"/>
          </p:cNvSpPr>
          <p:nvPr>
            <p:ph type="title"/>
          </p:nvPr>
        </p:nvSpPr>
        <p:spPr/>
        <p:txBody>
          <a:bodyPr/>
          <a:lstStyle/>
          <a:p>
            <a:r>
              <a:rPr lang="zh-CN" altLang="en-US" dirty="0"/>
              <a:t>小结</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074A35D-6910-43C2-B244-A347F276AA4F}"/>
                  </a:ext>
                </a:extLst>
              </p:cNvPr>
              <p:cNvSpPr>
                <a:spLocks noGrp="1"/>
              </p:cNvSpPr>
              <p:nvPr>
                <p:ph sz="half" idx="1"/>
              </p:nvPr>
            </p:nvSpPr>
            <p:spPr/>
            <p:txBody>
              <a:bodyPr>
                <a:normAutofit lnSpcReduction="10000"/>
              </a:bodyPr>
              <a:lstStyle/>
              <a:p>
                <a:r>
                  <a:rPr lang="zh-CN" altLang="en-US" dirty="0"/>
                  <a:t>其他周期股包括</a:t>
                </a:r>
                <a:endParaRPr lang="en-US" altLang="zh-CN" dirty="0"/>
              </a:p>
              <a:p>
                <a:pPr lvl="1"/>
                <a:r>
                  <a:rPr lang="zh-CN" altLang="en-US" dirty="0"/>
                  <a:t>券商和寿险（股市周期）</a:t>
                </a:r>
                <a:endParaRPr lang="en-US" altLang="zh-CN" dirty="0"/>
              </a:p>
              <a:p>
                <a:pPr lvl="1"/>
                <a:r>
                  <a:rPr lang="zh-CN" altLang="en-US" dirty="0"/>
                  <a:t>银行（经济周期）</a:t>
                </a:r>
                <a:endParaRPr lang="en-US" altLang="zh-CN" dirty="0"/>
              </a:p>
              <a:p>
                <a:pPr lvl="1"/>
                <a:r>
                  <a:rPr lang="zh-CN" altLang="en-US" dirty="0"/>
                  <a:t>原料药和中间体</a:t>
                </a:r>
                <a:endParaRPr lang="en-US" altLang="zh-CN" dirty="0"/>
              </a:p>
              <a:p>
                <a:pPr lvl="1"/>
                <a:r>
                  <a:rPr lang="zh-CN" altLang="en-US" dirty="0"/>
                  <a:t>钢铁（铁矿）</a:t>
                </a:r>
                <a:endParaRPr lang="en-US" altLang="zh-CN" dirty="0"/>
              </a:p>
              <a:p>
                <a:pPr lvl="1"/>
                <a:r>
                  <a:rPr lang="zh-CN" altLang="en-US" dirty="0"/>
                  <a:t>有色金属</a:t>
                </a:r>
                <a:endParaRPr lang="en-US" altLang="zh-CN" dirty="0"/>
              </a:p>
              <a:p>
                <a:pPr lvl="1"/>
                <a:r>
                  <a:rPr lang="zh-CN" altLang="en-US" dirty="0"/>
                  <a:t>养猪</a:t>
                </a:r>
              </a:p>
              <a:p>
                <a:pPr lvl="1"/>
                <a:r>
                  <a:rPr lang="zh-CN" altLang="en-US" dirty="0"/>
                  <a:t>煤炭</a:t>
                </a:r>
                <a:endParaRPr lang="en-US" altLang="zh-CN" dirty="0"/>
              </a:p>
              <a:p>
                <a:pPr lvl="1"/>
                <a:r>
                  <a:rPr lang="zh-CN" altLang="en-US" dirty="0"/>
                  <a:t>电力</a:t>
                </a:r>
                <a:endParaRPr lang="en-US" altLang="zh-CN" dirty="0"/>
              </a:p>
              <a:p>
                <a:pPr marL="457200" lvl="1" indent="0">
                  <a:buNone/>
                </a:pPr>
                <a:r>
                  <a:rPr lang="en-US" altLang="zh-CN" b="0" dirty="0"/>
                  <a:t>        </a:t>
                </a:r>
                <a14:m>
                  <m:oMath xmlns:m="http://schemas.openxmlformats.org/officeDocument/2006/math">
                    <m:r>
                      <a:rPr lang="en-US" altLang="zh-CN" b="0" i="1" smtClean="0">
                        <a:latin typeface="Cambria Math" panose="02040503050406030204" pitchFamily="18" charset="0"/>
                      </a:rPr>
                      <m:t>⋮</m:t>
                    </m:r>
                  </m:oMath>
                </a14:m>
                <a:endParaRPr lang="en-US" altLang="zh-CN" dirty="0"/>
              </a:p>
            </p:txBody>
          </p:sp>
        </mc:Choice>
        <mc:Fallback xmlns="">
          <p:sp>
            <p:nvSpPr>
              <p:cNvPr id="3" name="内容占位符 2">
                <a:extLst>
                  <a:ext uri="{FF2B5EF4-FFF2-40B4-BE49-F238E27FC236}">
                    <a16:creationId xmlns:a16="http://schemas.microsoft.com/office/drawing/2014/main" id="{3074A35D-6910-43C2-B244-A347F276AA4F}"/>
                  </a:ext>
                </a:extLst>
              </p:cNvPr>
              <p:cNvSpPr>
                <a:spLocks noGrp="1" noRot="1" noChangeAspect="1" noMove="1" noResize="1" noEditPoints="1" noAdjustHandles="1" noChangeArrowheads="1" noChangeShapeType="1" noTextEdit="1"/>
              </p:cNvSpPr>
              <p:nvPr>
                <p:ph sz="half" idx="1"/>
              </p:nvPr>
            </p:nvSpPr>
            <p:spPr>
              <a:blipFill>
                <a:blip r:embed="rId2"/>
                <a:stretch>
                  <a:fillRect l="-2715" t="-2965" r="-8145"/>
                </a:stretch>
              </a:blipFill>
            </p:spPr>
            <p:txBody>
              <a:bodyPr/>
              <a:lstStyle/>
              <a:p>
                <a:r>
                  <a:rPr lang="zh-CN" altLang="en-US">
                    <a:noFill/>
                  </a:rPr>
                  <a:t> </a:t>
                </a:r>
              </a:p>
            </p:txBody>
          </p:sp>
        </mc:Fallback>
      </mc:AlternateContent>
      <p:sp>
        <p:nvSpPr>
          <p:cNvPr id="4" name="内容占位符 3">
            <a:extLst>
              <a:ext uri="{FF2B5EF4-FFF2-40B4-BE49-F238E27FC236}">
                <a16:creationId xmlns:a16="http://schemas.microsoft.com/office/drawing/2014/main" id="{9210B676-6F31-445C-95FB-6D3107310CA7}"/>
              </a:ext>
            </a:extLst>
          </p:cNvPr>
          <p:cNvSpPr>
            <a:spLocks noGrp="1"/>
          </p:cNvSpPr>
          <p:nvPr>
            <p:ph sz="half" idx="2"/>
          </p:nvPr>
        </p:nvSpPr>
        <p:spPr/>
        <p:txBody>
          <a:bodyPr>
            <a:normAutofit lnSpcReduction="10000"/>
          </a:bodyPr>
          <a:lstStyle/>
          <a:p>
            <a:r>
              <a:rPr lang="en-US" altLang="zh-CN" dirty="0"/>
              <a:t>Howard Marks:</a:t>
            </a:r>
          </a:p>
          <a:p>
            <a:pPr marL="0" indent="0">
              <a:buNone/>
            </a:pPr>
            <a:endParaRPr lang="en-US" altLang="zh-CN" dirty="0"/>
          </a:p>
          <a:p>
            <a:pPr marL="0" indent="0">
              <a:buNone/>
            </a:pPr>
            <a:r>
              <a:rPr lang="en-US" altLang="zh-CN" dirty="0"/>
              <a:t>Rule #1: Most things will prove to be cyclical.</a:t>
            </a:r>
          </a:p>
          <a:p>
            <a:pPr marL="0" indent="0">
              <a:buNone/>
            </a:pPr>
            <a:endParaRPr lang="en-US" altLang="zh-CN" dirty="0"/>
          </a:p>
          <a:p>
            <a:pPr marL="0" indent="0">
              <a:buNone/>
            </a:pPr>
            <a:r>
              <a:rPr lang="en-US" altLang="zh-CN" dirty="0"/>
              <a:t>Rule #2: Some of the greatest opportunities for gain and loss come when other people forget rule #1.</a:t>
            </a:r>
            <a:endParaRPr lang="zh-CN" altLang="en-US" dirty="0"/>
          </a:p>
        </p:txBody>
      </p:sp>
    </p:spTree>
    <p:extLst>
      <p:ext uri="{BB962C8B-B14F-4D97-AF65-F5344CB8AC3E}">
        <p14:creationId xmlns:p14="http://schemas.microsoft.com/office/powerpoint/2010/main" val="11881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4E6C56-0878-4747-ABEF-0190564DBD66}"/>
              </a:ext>
            </a:extLst>
          </p:cNvPr>
          <p:cNvSpPr>
            <a:spLocks noGrp="1"/>
          </p:cNvSpPr>
          <p:nvPr>
            <p:ph type="title"/>
          </p:nvPr>
        </p:nvSpPr>
        <p:spPr/>
        <p:txBody>
          <a:bodyPr/>
          <a:lstStyle/>
          <a:p>
            <a:r>
              <a:rPr lang="zh-CN" altLang="en-US" dirty="0"/>
              <a:t>周期股的买入</a:t>
            </a:r>
          </a:p>
        </p:txBody>
      </p:sp>
      <p:sp>
        <p:nvSpPr>
          <p:cNvPr id="5" name="内容占位符 4">
            <a:extLst>
              <a:ext uri="{FF2B5EF4-FFF2-40B4-BE49-F238E27FC236}">
                <a16:creationId xmlns:a16="http://schemas.microsoft.com/office/drawing/2014/main" id="{895B273E-9EC1-41D8-9804-FCD0F038F4BF}"/>
              </a:ext>
            </a:extLst>
          </p:cNvPr>
          <p:cNvSpPr>
            <a:spLocks noGrp="1"/>
          </p:cNvSpPr>
          <p:nvPr>
            <p:ph sz="half" idx="1"/>
          </p:nvPr>
        </p:nvSpPr>
        <p:spPr/>
        <p:txBody>
          <a:bodyPr>
            <a:normAutofit fontScale="85000" lnSpcReduction="20000"/>
          </a:bodyPr>
          <a:lstStyle/>
          <a:p>
            <a:r>
              <a:rPr lang="zh-CN" altLang="en-US" dirty="0"/>
              <a:t>左侧</a:t>
            </a:r>
            <a:endParaRPr lang="en-US" altLang="zh-CN" dirty="0"/>
          </a:p>
          <a:p>
            <a:pPr lvl="1"/>
            <a:r>
              <a:rPr lang="zh-CN" altLang="en-US" dirty="0"/>
              <a:t>行业下行、产能出清时开始考虑</a:t>
            </a:r>
            <a:endParaRPr lang="en-US" altLang="zh-CN" dirty="0"/>
          </a:p>
          <a:p>
            <a:pPr lvl="1"/>
            <a:r>
              <a:rPr lang="zh-CN" altLang="en-US" dirty="0"/>
              <a:t>选择财务稳健、估值吸引人的公司</a:t>
            </a:r>
            <a:endParaRPr lang="en-US" altLang="zh-CN" dirty="0"/>
          </a:p>
          <a:p>
            <a:pPr lvl="1"/>
            <a:r>
              <a:rPr lang="zh-CN" altLang="en-US" dirty="0"/>
              <a:t>小幅下注，行业转向后加仓</a:t>
            </a:r>
            <a:endParaRPr lang="en-US" altLang="zh-CN" dirty="0"/>
          </a:p>
          <a:p>
            <a:pPr lvl="1"/>
            <a:r>
              <a:rPr lang="zh-CN" altLang="en-US" dirty="0"/>
              <a:t>注意这样的现象：</a:t>
            </a:r>
            <a:endParaRPr lang="en-US" altLang="zh-CN" dirty="0"/>
          </a:p>
          <a:p>
            <a:pPr marL="457200" lvl="1" indent="0">
              <a:buNone/>
            </a:pPr>
            <a:r>
              <a:rPr lang="zh-CN" altLang="en-US" dirty="0">
                <a:solidFill>
                  <a:srgbClr val="C00000"/>
                </a:solidFill>
              </a:rPr>
              <a:t>公司业绩</a:t>
            </a:r>
            <a:r>
              <a:rPr lang="en-US" altLang="zh-CN" dirty="0">
                <a:solidFill>
                  <a:srgbClr val="C00000"/>
                </a:solidFill>
              </a:rPr>
              <a:t>“</a:t>
            </a:r>
            <a:r>
              <a:rPr lang="zh-CN" altLang="en-US" dirty="0">
                <a:solidFill>
                  <a:srgbClr val="C00000"/>
                </a:solidFill>
              </a:rPr>
              <a:t>暴雷</a:t>
            </a:r>
            <a:r>
              <a:rPr lang="en-US" altLang="zh-CN" dirty="0">
                <a:solidFill>
                  <a:srgbClr val="C00000"/>
                </a:solidFill>
              </a:rPr>
              <a:t>”</a:t>
            </a:r>
            <a:r>
              <a:rPr lang="zh-CN" altLang="en-US" dirty="0">
                <a:solidFill>
                  <a:srgbClr val="C00000"/>
                </a:solidFill>
              </a:rPr>
              <a:t>，但股价稳定甚至上涨</a:t>
            </a:r>
            <a:endParaRPr lang="en-US" altLang="zh-CN" dirty="0">
              <a:solidFill>
                <a:srgbClr val="C00000"/>
              </a:solidFill>
            </a:endParaRPr>
          </a:p>
          <a:p>
            <a:r>
              <a:rPr lang="zh-CN" altLang="en-US" dirty="0"/>
              <a:t>右侧</a:t>
            </a:r>
            <a:endParaRPr lang="en-US" altLang="zh-CN" dirty="0"/>
          </a:p>
          <a:p>
            <a:pPr lvl="1"/>
            <a:r>
              <a:rPr lang="zh-CN" altLang="en-US" dirty="0"/>
              <a:t>行情起来后（基本面在改善，股价在上涨）考虑。</a:t>
            </a:r>
            <a:endParaRPr lang="en-US" altLang="zh-CN" dirty="0"/>
          </a:p>
          <a:p>
            <a:pPr lvl="1"/>
            <a:r>
              <a:rPr lang="zh-CN" altLang="en-US" dirty="0"/>
              <a:t>关键的判断：行情持续时间。</a:t>
            </a:r>
            <a:endParaRPr lang="en-US" altLang="zh-CN" dirty="0"/>
          </a:p>
          <a:p>
            <a:pPr lvl="1"/>
            <a:r>
              <a:rPr lang="zh-CN" altLang="en-US" dirty="0"/>
              <a:t>在回调时买入，并设置止损。</a:t>
            </a:r>
            <a:endParaRPr lang="en-US" altLang="zh-CN" dirty="0"/>
          </a:p>
          <a:p>
            <a:pPr lvl="1"/>
            <a:endParaRPr lang="zh-CN" altLang="en-US" dirty="0"/>
          </a:p>
        </p:txBody>
      </p:sp>
      <p:sp>
        <p:nvSpPr>
          <p:cNvPr id="6" name="内容占位符 5">
            <a:extLst>
              <a:ext uri="{FF2B5EF4-FFF2-40B4-BE49-F238E27FC236}">
                <a16:creationId xmlns:a16="http://schemas.microsoft.com/office/drawing/2014/main" id="{78251778-E91A-41C7-B269-FF8E137543F6}"/>
              </a:ext>
            </a:extLst>
          </p:cNvPr>
          <p:cNvSpPr>
            <a:spLocks noGrp="1"/>
          </p:cNvSpPr>
          <p:nvPr>
            <p:ph sz="half" idx="2"/>
          </p:nvPr>
        </p:nvSpPr>
        <p:spPr/>
        <p:txBody>
          <a:bodyPr>
            <a:normAutofit fontScale="85000" lnSpcReduction="20000"/>
          </a:bodyPr>
          <a:lstStyle/>
          <a:p>
            <a:r>
              <a:rPr lang="zh-CN" altLang="en-US" dirty="0"/>
              <a:t>林奇：</a:t>
            </a:r>
            <a:endParaRPr lang="en-US" altLang="zh-CN" dirty="0"/>
          </a:p>
          <a:p>
            <a:pPr marL="0" indent="0">
              <a:buNone/>
            </a:pPr>
            <a:endParaRPr lang="en-US" altLang="zh-CN" dirty="0"/>
          </a:p>
          <a:p>
            <a:pPr marL="0" indent="0">
              <a:buNone/>
            </a:pPr>
            <a:r>
              <a:rPr lang="en-US" altLang="zh-CN" dirty="0"/>
              <a:t>The best time to get involved with cyclicals is when the economy is at its weakest, earnings are at their lowest, and public sentiment is at its bleakest.</a:t>
            </a:r>
          </a:p>
          <a:p>
            <a:pPr marL="0" indent="0">
              <a:buNone/>
            </a:pPr>
            <a:endParaRPr lang="en-US" altLang="zh-CN" dirty="0"/>
          </a:p>
          <a:p>
            <a:pPr marL="0" indent="0">
              <a:buNone/>
            </a:pPr>
            <a:r>
              <a:rPr lang="en-US" altLang="zh-CN" dirty="0"/>
              <a:t>Cyclicals are very forgiving. They always give you a second chance.</a:t>
            </a:r>
          </a:p>
          <a:p>
            <a:endParaRPr lang="zh-CN" altLang="en-US" dirty="0"/>
          </a:p>
        </p:txBody>
      </p:sp>
    </p:spTree>
    <p:extLst>
      <p:ext uri="{BB962C8B-B14F-4D97-AF65-F5344CB8AC3E}">
        <p14:creationId xmlns:p14="http://schemas.microsoft.com/office/powerpoint/2010/main" val="392316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340376-39BA-4E30-A04E-8100D8F5D6C9}"/>
              </a:ext>
            </a:extLst>
          </p:cNvPr>
          <p:cNvSpPr>
            <a:spLocks noGrp="1"/>
          </p:cNvSpPr>
          <p:nvPr>
            <p:ph type="title"/>
          </p:nvPr>
        </p:nvSpPr>
        <p:spPr/>
        <p:txBody>
          <a:bodyPr/>
          <a:lstStyle/>
          <a:p>
            <a:r>
              <a:rPr lang="zh-CN" altLang="en-US" dirty="0"/>
              <a:t>为什么有周期</a:t>
            </a:r>
          </a:p>
        </p:txBody>
      </p:sp>
      <p:sp>
        <p:nvSpPr>
          <p:cNvPr id="3" name="内容占位符 2">
            <a:extLst>
              <a:ext uri="{FF2B5EF4-FFF2-40B4-BE49-F238E27FC236}">
                <a16:creationId xmlns:a16="http://schemas.microsoft.com/office/drawing/2014/main" id="{74A2E858-021D-41B1-AD35-E7A657E6AED8}"/>
              </a:ext>
            </a:extLst>
          </p:cNvPr>
          <p:cNvSpPr>
            <a:spLocks noGrp="1"/>
          </p:cNvSpPr>
          <p:nvPr>
            <p:ph sz="half" idx="1"/>
          </p:nvPr>
        </p:nvSpPr>
        <p:spPr/>
        <p:txBody>
          <a:bodyPr/>
          <a:lstStyle/>
          <a:p>
            <a:r>
              <a:rPr lang="zh-CN" altLang="en-US" dirty="0"/>
              <a:t>供给产能周期性变化</a:t>
            </a:r>
            <a:endParaRPr lang="en-US" altLang="zh-CN" dirty="0"/>
          </a:p>
          <a:p>
            <a:pPr lvl="1"/>
            <a:r>
              <a:rPr lang="zh-CN" altLang="en-US" dirty="0"/>
              <a:t>资本开支转化为实际产能的时滞</a:t>
            </a:r>
            <a:endParaRPr lang="en-US" altLang="zh-CN" dirty="0"/>
          </a:p>
          <a:p>
            <a:r>
              <a:rPr lang="zh-CN" altLang="en-US" dirty="0"/>
              <a:t>需求周期性变化</a:t>
            </a:r>
            <a:endParaRPr lang="en-US" altLang="zh-CN" dirty="0"/>
          </a:p>
          <a:p>
            <a:endParaRPr lang="zh-CN" altLang="en-US" dirty="0"/>
          </a:p>
        </p:txBody>
      </p:sp>
      <p:graphicFrame>
        <p:nvGraphicFramePr>
          <p:cNvPr id="5" name="内容占位符 4">
            <a:extLst>
              <a:ext uri="{FF2B5EF4-FFF2-40B4-BE49-F238E27FC236}">
                <a16:creationId xmlns:a16="http://schemas.microsoft.com/office/drawing/2014/main" id="{062AF9BE-C420-4137-B8BA-AD4EA261CA78}"/>
              </a:ext>
            </a:extLst>
          </p:cNvPr>
          <p:cNvGraphicFramePr>
            <a:graphicFrameLocks noGrp="1"/>
          </p:cNvGraphicFramePr>
          <p:nvPr>
            <p:ph sz="half" idx="2"/>
            <p:extLst>
              <p:ext uri="{D42A27DB-BD31-4B8C-83A1-F6EECF244321}">
                <p14:modId xmlns:p14="http://schemas.microsoft.com/office/powerpoint/2010/main" val="1056001768"/>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232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F663AB-2A42-4A49-BF0B-1C32B72ADDF3}"/>
              </a:ext>
            </a:extLst>
          </p:cNvPr>
          <p:cNvSpPr>
            <a:spLocks noGrp="1"/>
          </p:cNvSpPr>
          <p:nvPr>
            <p:ph type="title"/>
          </p:nvPr>
        </p:nvSpPr>
        <p:spPr/>
        <p:txBody>
          <a:bodyPr/>
          <a:lstStyle/>
          <a:p>
            <a:r>
              <a:rPr lang="zh-CN" altLang="en-US" dirty="0"/>
              <a:t>周期股的卖出</a:t>
            </a:r>
          </a:p>
        </p:txBody>
      </p:sp>
      <p:sp>
        <p:nvSpPr>
          <p:cNvPr id="3" name="内容占位符 2">
            <a:extLst>
              <a:ext uri="{FF2B5EF4-FFF2-40B4-BE49-F238E27FC236}">
                <a16:creationId xmlns:a16="http://schemas.microsoft.com/office/drawing/2014/main" id="{24038353-B568-4C88-BBF7-BB6E8D76382D}"/>
              </a:ext>
            </a:extLst>
          </p:cNvPr>
          <p:cNvSpPr>
            <a:spLocks noGrp="1"/>
          </p:cNvSpPr>
          <p:nvPr>
            <p:ph sz="half" idx="1"/>
          </p:nvPr>
        </p:nvSpPr>
        <p:spPr/>
        <p:txBody>
          <a:bodyPr>
            <a:normAutofit fontScale="92500"/>
          </a:bodyPr>
          <a:lstStyle/>
          <a:p>
            <a:r>
              <a:rPr lang="zh-CN" altLang="en-US" dirty="0"/>
              <a:t>别低估股价上涨空间。</a:t>
            </a:r>
            <a:endParaRPr lang="en-US" altLang="zh-CN" dirty="0"/>
          </a:p>
          <a:p>
            <a:r>
              <a:rPr lang="zh-CN" altLang="en-US" dirty="0"/>
              <a:t>在行业繁荣、投资者兴奋、分析师踊跃时卖出。</a:t>
            </a:r>
            <a:endParaRPr lang="en-US" altLang="zh-CN" dirty="0"/>
          </a:p>
          <a:p>
            <a:r>
              <a:rPr lang="zh-CN" altLang="en-US" dirty="0"/>
              <a:t>注意这样的现象：</a:t>
            </a:r>
            <a:endParaRPr lang="en-US" altLang="zh-CN" dirty="0"/>
          </a:p>
          <a:p>
            <a:pPr marL="457200" lvl="1" indent="0" algn="ctr">
              <a:buNone/>
            </a:pPr>
            <a:r>
              <a:rPr lang="zh-CN" altLang="en-US" dirty="0">
                <a:solidFill>
                  <a:srgbClr val="C00000"/>
                </a:solidFill>
              </a:rPr>
              <a:t>业绩炸了，但股价不涨甚至下跌。</a:t>
            </a:r>
            <a:endParaRPr lang="en-US" altLang="zh-CN" dirty="0">
              <a:solidFill>
                <a:srgbClr val="C00000"/>
              </a:solidFill>
            </a:endParaRPr>
          </a:p>
          <a:p>
            <a:r>
              <a:rPr lang="zh-CN" altLang="en-US" dirty="0"/>
              <a:t>也注意这样的现象：</a:t>
            </a:r>
            <a:endParaRPr lang="en-US" altLang="zh-CN" dirty="0"/>
          </a:p>
          <a:p>
            <a:pPr marL="457200" lvl="1" indent="0" algn="ctr">
              <a:buNone/>
            </a:pPr>
            <a:r>
              <a:rPr lang="zh-CN" altLang="en-US" dirty="0">
                <a:solidFill>
                  <a:srgbClr val="C00000"/>
                </a:solidFill>
              </a:rPr>
              <a:t>股价高位震荡，但不创新高。</a:t>
            </a:r>
            <a:endParaRPr lang="en-US" altLang="zh-CN" dirty="0">
              <a:solidFill>
                <a:srgbClr val="C00000"/>
              </a:solidFill>
            </a:endParaRPr>
          </a:p>
          <a:p>
            <a:pPr marL="514350" indent="-457200"/>
            <a:r>
              <a:rPr lang="zh-CN" altLang="en-US" dirty="0"/>
              <a:t>卖出后，别回头。</a:t>
            </a:r>
          </a:p>
        </p:txBody>
      </p:sp>
      <p:sp>
        <p:nvSpPr>
          <p:cNvPr id="5" name="内容占位符 4">
            <a:extLst>
              <a:ext uri="{FF2B5EF4-FFF2-40B4-BE49-F238E27FC236}">
                <a16:creationId xmlns:a16="http://schemas.microsoft.com/office/drawing/2014/main" id="{27D217FE-D401-4574-9016-DAF51B171A2B}"/>
              </a:ext>
            </a:extLst>
          </p:cNvPr>
          <p:cNvSpPr>
            <a:spLocks noGrp="1"/>
          </p:cNvSpPr>
          <p:nvPr>
            <p:ph sz="half" idx="2"/>
          </p:nvPr>
        </p:nvSpPr>
        <p:spPr/>
        <p:txBody>
          <a:bodyPr>
            <a:normAutofit fontScale="92500"/>
          </a:bodyPr>
          <a:lstStyle/>
          <a:p>
            <a:r>
              <a:rPr lang="zh-CN" altLang="en-US" dirty="0"/>
              <a:t>格雷厄姆：</a:t>
            </a:r>
            <a:endParaRPr lang="en-US" altLang="zh-CN" dirty="0"/>
          </a:p>
          <a:p>
            <a:pPr marL="0" indent="0">
              <a:buNone/>
            </a:pPr>
            <a:r>
              <a:rPr lang="en-US" altLang="zh-CN" dirty="0"/>
              <a:t>My experience teaches me that by far the largest losses have been sustained by investors through buying securities of inferior quality under favorable general conditions.</a:t>
            </a:r>
          </a:p>
          <a:p>
            <a:endParaRPr lang="zh-CN" altLang="en-US" dirty="0"/>
          </a:p>
        </p:txBody>
      </p:sp>
    </p:spTree>
    <p:extLst>
      <p:ext uri="{BB962C8B-B14F-4D97-AF65-F5344CB8AC3E}">
        <p14:creationId xmlns:p14="http://schemas.microsoft.com/office/powerpoint/2010/main" val="213477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F29EBD6E-F0F4-4A56-B866-84E1E6E6E74D}"/>
              </a:ext>
            </a:extLst>
          </p:cNvPr>
          <p:cNvSpPr>
            <a:spLocks noGrp="1"/>
          </p:cNvSpPr>
          <p:nvPr>
            <p:ph type="title"/>
          </p:nvPr>
        </p:nvSpPr>
        <p:spPr/>
        <p:txBody>
          <a:bodyPr/>
          <a:lstStyle/>
          <a:p>
            <a:r>
              <a:rPr lang="zh-CN" altLang="en-US" dirty="0"/>
              <a:t>周期长度的影响因素</a:t>
            </a:r>
          </a:p>
        </p:txBody>
      </p:sp>
      <p:sp>
        <p:nvSpPr>
          <p:cNvPr id="6" name="内容占位符 5">
            <a:extLst>
              <a:ext uri="{FF2B5EF4-FFF2-40B4-BE49-F238E27FC236}">
                <a16:creationId xmlns:a16="http://schemas.microsoft.com/office/drawing/2014/main" id="{FCFE6474-E381-49A9-9F47-50CA4519A207}"/>
              </a:ext>
            </a:extLst>
          </p:cNvPr>
          <p:cNvSpPr>
            <a:spLocks noGrp="1"/>
          </p:cNvSpPr>
          <p:nvPr>
            <p:ph idx="1"/>
          </p:nvPr>
        </p:nvSpPr>
        <p:spPr/>
        <p:txBody>
          <a:bodyPr/>
          <a:lstStyle/>
          <a:p>
            <a:r>
              <a:rPr lang="zh-CN" altLang="en-US" dirty="0"/>
              <a:t>产能扩张的技术难度</a:t>
            </a:r>
            <a:endParaRPr lang="en-US" altLang="zh-CN" dirty="0"/>
          </a:p>
          <a:p>
            <a:r>
              <a:rPr lang="zh-CN" altLang="en-US" dirty="0"/>
              <a:t>产能扩张的环保限制</a:t>
            </a:r>
            <a:endParaRPr lang="en-US" altLang="zh-CN" dirty="0"/>
          </a:p>
          <a:p>
            <a:r>
              <a:rPr lang="zh-CN" altLang="en-US" dirty="0"/>
              <a:t>国家产业政策</a:t>
            </a:r>
          </a:p>
        </p:txBody>
      </p:sp>
    </p:spTree>
    <p:extLst>
      <p:ext uri="{BB962C8B-B14F-4D97-AF65-F5344CB8AC3E}">
        <p14:creationId xmlns:p14="http://schemas.microsoft.com/office/powerpoint/2010/main" val="107101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AF6BC-4717-4E6F-97D0-5D811D887AAF}"/>
              </a:ext>
            </a:extLst>
          </p:cNvPr>
          <p:cNvSpPr>
            <a:spLocks noGrp="1"/>
          </p:cNvSpPr>
          <p:nvPr>
            <p:ph type="title"/>
          </p:nvPr>
        </p:nvSpPr>
        <p:spPr/>
        <p:txBody>
          <a:bodyPr/>
          <a:lstStyle/>
          <a:p>
            <a:r>
              <a:rPr lang="zh-CN" altLang="en-US" dirty="0"/>
              <a:t>周期股的估值</a:t>
            </a:r>
          </a:p>
        </p:txBody>
      </p:sp>
      <p:sp>
        <p:nvSpPr>
          <p:cNvPr id="3" name="内容占位符 2">
            <a:extLst>
              <a:ext uri="{FF2B5EF4-FFF2-40B4-BE49-F238E27FC236}">
                <a16:creationId xmlns:a16="http://schemas.microsoft.com/office/drawing/2014/main" id="{0FF1CC66-583A-4129-9B35-DB233973DFE4}"/>
              </a:ext>
            </a:extLst>
          </p:cNvPr>
          <p:cNvSpPr>
            <a:spLocks noGrp="1"/>
          </p:cNvSpPr>
          <p:nvPr>
            <p:ph sz="half" idx="1"/>
          </p:nvPr>
        </p:nvSpPr>
        <p:spPr/>
        <p:txBody>
          <a:bodyPr/>
          <a:lstStyle/>
          <a:p>
            <a:r>
              <a:rPr lang="zh-CN" altLang="en-US" dirty="0"/>
              <a:t>公司盈利波动幅度超过股价</a:t>
            </a:r>
            <a:endParaRPr lang="en-US" altLang="zh-CN" dirty="0"/>
          </a:p>
          <a:p>
            <a:pPr lvl="1"/>
            <a:r>
              <a:rPr lang="zh-CN" altLang="en-US" dirty="0"/>
              <a:t>估值指标误导：如</a:t>
            </a:r>
            <a:r>
              <a:rPr lang="en-US" altLang="zh-CN" dirty="0"/>
              <a:t>PE</a:t>
            </a:r>
            <a:r>
              <a:rPr lang="zh-CN" altLang="en-US" dirty="0"/>
              <a:t>在周期顶部很低，周期底部很高。</a:t>
            </a:r>
          </a:p>
          <a:p>
            <a:endParaRPr lang="zh-CN" altLang="en-US" dirty="0"/>
          </a:p>
        </p:txBody>
      </p:sp>
      <p:sp>
        <p:nvSpPr>
          <p:cNvPr id="10" name="任意多边形: 形状 9">
            <a:extLst>
              <a:ext uri="{FF2B5EF4-FFF2-40B4-BE49-F238E27FC236}">
                <a16:creationId xmlns:a16="http://schemas.microsoft.com/office/drawing/2014/main" id="{130B41AD-F31F-47B8-85E6-A8FB56D07302}"/>
              </a:ext>
            </a:extLst>
          </p:cNvPr>
          <p:cNvSpPr/>
          <p:nvPr/>
        </p:nvSpPr>
        <p:spPr>
          <a:xfrm>
            <a:off x="4935166" y="2733174"/>
            <a:ext cx="3391711" cy="2873709"/>
          </a:xfrm>
          <a:custGeom>
            <a:avLst/>
            <a:gdLst>
              <a:gd name="connsiteX0" fmla="*/ 0 w 3391711"/>
              <a:gd name="connsiteY0" fmla="*/ 2759711 h 2873709"/>
              <a:gd name="connsiteX1" fmla="*/ 298315 w 3391711"/>
              <a:gd name="connsiteY1" fmla="*/ 2052835 h 2873709"/>
              <a:gd name="connsiteX2" fmla="*/ 693906 w 3391711"/>
              <a:gd name="connsiteY2" fmla="*/ 3541 h 2873709"/>
              <a:gd name="connsiteX3" fmla="*/ 1083013 w 3391711"/>
              <a:gd name="connsiteY3" fmla="*/ 2597583 h 2873709"/>
              <a:gd name="connsiteX4" fmla="*/ 1828800 w 3391711"/>
              <a:gd name="connsiteY4" fmla="*/ 2519762 h 2873709"/>
              <a:gd name="connsiteX5" fmla="*/ 2710774 w 3391711"/>
              <a:gd name="connsiteY5" fmla="*/ 120273 h 2873709"/>
              <a:gd name="connsiteX6" fmla="*/ 3391711 w 3391711"/>
              <a:gd name="connsiteY6" fmla="*/ 2642979 h 28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711" h="2873709">
                <a:moveTo>
                  <a:pt x="0" y="2759711"/>
                </a:moveTo>
                <a:cubicBezTo>
                  <a:pt x="91332" y="2635954"/>
                  <a:pt x="182664" y="2512197"/>
                  <a:pt x="298315" y="2052835"/>
                </a:cubicBezTo>
                <a:cubicBezTo>
                  <a:pt x="413966" y="1593473"/>
                  <a:pt x="563123" y="-87250"/>
                  <a:pt x="693906" y="3541"/>
                </a:cubicBezTo>
                <a:cubicBezTo>
                  <a:pt x="824689" y="94332"/>
                  <a:pt x="893864" y="2178213"/>
                  <a:pt x="1083013" y="2597583"/>
                </a:cubicBezTo>
                <a:cubicBezTo>
                  <a:pt x="1272162" y="3016953"/>
                  <a:pt x="1557507" y="2932647"/>
                  <a:pt x="1828800" y="2519762"/>
                </a:cubicBezTo>
                <a:cubicBezTo>
                  <a:pt x="2100093" y="2106877"/>
                  <a:pt x="2450289" y="99737"/>
                  <a:pt x="2710774" y="120273"/>
                </a:cubicBezTo>
                <a:cubicBezTo>
                  <a:pt x="2971259" y="140809"/>
                  <a:pt x="3181485" y="1391894"/>
                  <a:pt x="3391711" y="26429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8C509ACB-1EA4-4E33-8230-6010F8AC4E8F}"/>
              </a:ext>
            </a:extLst>
          </p:cNvPr>
          <p:cNvSpPr/>
          <p:nvPr/>
        </p:nvSpPr>
        <p:spPr>
          <a:xfrm>
            <a:off x="4727643" y="4318826"/>
            <a:ext cx="3884578" cy="973021"/>
          </a:xfrm>
          <a:custGeom>
            <a:avLst/>
            <a:gdLst>
              <a:gd name="connsiteX0" fmla="*/ 0 w 3884578"/>
              <a:gd name="connsiteY0" fmla="*/ 875744 h 973021"/>
              <a:gd name="connsiteX1" fmla="*/ 726331 w 3884578"/>
              <a:gd name="connsiteY1" fmla="*/ 129957 h 973021"/>
              <a:gd name="connsiteX2" fmla="*/ 1679642 w 3884578"/>
              <a:gd name="connsiteY2" fmla="*/ 869259 h 973021"/>
              <a:gd name="connsiteX3" fmla="*/ 2814536 w 3884578"/>
              <a:gd name="connsiteY3" fmla="*/ 255 h 973021"/>
              <a:gd name="connsiteX4" fmla="*/ 3884578 w 3884578"/>
              <a:gd name="connsiteY4" fmla="*/ 973021 h 973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578" h="973021">
                <a:moveTo>
                  <a:pt x="0" y="875744"/>
                </a:moveTo>
                <a:cubicBezTo>
                  <a:pt x="223195" y="503391"/>
                  <a:pt x="446391" y="131038"/>
                  <a:pt x="726331" y="129957"/>
                </a:cubicBezTo>
                <a:cubicBezTo>
                  <a:pt x="1006271" y="128876"/>
                  <a:pt x="1331608" y="890876"/>
                  <a:pt x="1679642" y="869259"/>
                </a:cubicBezTo>
                <a:cubicBezTo>
                  <a:pt x="2027676" y="847642"/>
                  <a:pt x="2447047" y="-17039"/>
                  <a:pt x="2814536" y="255"/>
                </a:cubicBezTo>
                <a:cubicBezTo>
                  <a:pt x="3182025" y="17549"/>
                  <a:pt x="3533301" y="495285"/>
                  <a:pt x="3884578" y="973021"/>
                </a:cubicBezTo>
              </a:path>
            </a:pathLst>
          </a:cu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4AC9CF5A-B60D-4F43-936C-729A9FD25D75}"/>
              </a:ext>
            </a:extLst>
          </p:cNvPr>
          <p:cNvSpPr txBox="1"/>
          <p:nvPr/>
        </p:nvSpPr>
        <p:spPr>
          <a:xfrm>
            <a:off x="5724128" y="2492896"/>
            <a:ext cx="720080" cy="369332"/>
          </a:xfrm>
          <a:prstGeom prst="rect">
            <a:avLst/>
          </a:prstGeom>
          <a:noFill/>
        </p:spPr>
        <p:txBody>
          <a:bodyPr wrap="square" rtlCol="0">
            <a:spAutoFit/>
          </a:bodyPr>
          <a:lstStyle/>
          <a:p>
            <a:r>
              <a:rPr lang="en-US" altLang="zh-CN" dirty="0"/>
              <a:t>EPS</a:t>
            </a:r>
            <a:endParaRPr lang="zh-CN" altLang="en-US" dirty="0"/>
          </a:p>
        </p:txBody>
      </p:sp>
      <p:sp>
        <p:nvSpPr>
          <p:cNvPr id="13" name="文本框 12">
            <a:extLst>
              <a:ext uri="{FF2B5EF4-FFF2-40B4-BE49-F238E27FC236}">
                <a16:creationId xmlns:a16="http://schemas.microsoft.com/office/drawing/2014/main" id="{BBED6D23-BADA-43FB-80C9-3E9F6705C3E9}"/>
              </a:ext>
            </a:extLst>
          </p:cNvPr>
          <p:cNvSpPr txBox="1"/>
          <p:nvPr/>
        </p:nvSpPr>
        <p:spPr>
          <a:xfrm>
            <a:off x="8460432" y="4797152"/>
            <a:ext cx="432048" cy="369332"/>
          </a:xfrm>
          <a:prstGeom prst="rect">
            <a:avLst/>
          </a:prstGeom>
          <a:noFill/>
        </p:spPr>
        <p:txBody>
          <a:bodyPr wrap="square" rtlCol="0">
            <a:spAutoFit/>
          </a:bodyPr>
          <a:lstStyle/>
          <a:p>
            <a:r>
              <a:rPr lang="en-US" altLang="zh-CN" dirty="0">
                <a:solidFill>
                  <a:srgbClr val="C00000"/>
                </a:solidFill>
              </a:rPr>
              <a:t>P</a:t>
            </a:r>
            <a:endParaRPr lang="zh-CN" altLang="en-US" dirty="0">
              <a:solidFill>
                <a:srgbClr val="C00000"/>
              </a:solidFill>
            </a:endParaRPr>
          </a:p>
        </p:txBody>
      </p:sp>
    </p:spTree>
    <p:extLst>
      <p:ext uri="{BB962C8B-B14F-4D97-AF65-F5344CB8AC3E}">
        <p14:creationId xmlns:p14="http://schemas.microsoft.com/office/powerpoint/2010/main" val="96480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079E0C-F935-4C49-947C-15A7BD7196EB}"/>
              </a:ext>
            </a:extLst>
          </p:cNvPr>
          <p:cNvSpPr>
            <a:spLocks noGrp="1"/>
          </p:cNvSpPr>
          <p:nvPr>
            <p:ph type="title"/>
          </p:nvPr>
        </p:nvSpPr>
        <p:spPr/>
        <p:txBody>
          <a:bodyPr/>
          <a:lstStyle/>
          <a:p>
            <a:r>
              <a:rPr lang="zh-CN" altLang="en-US" dirty="0"/>
              <a:t>周期股交易原则</a:t>
            </a:r>
          </a:p>
        </p:txBody>
      </p:sp>
      <p:sp>
        <p:nvSpPr>
          <p:cNvPr id="5" name="内容占位符 4">
            <a:extLst>
              <a:ext uri="{FF2B5EF4-FFF2-40B4-BE49-F238E27FC236}">
                <a16:creationId xmlns:a16="http://schemas.microsoft.com/office/drawing/2014/main" id="{E31087B7-2AF3-4C0E-B03F-DA9D8F87C1D8}"/>
              </a:ext>
            </a:extLst>
          </p:cNvPr>
          <p:cNvSpPr>
            <a:spLocks noGrp="1"/>
          </p:cNvSpPr>
          <p:nvPr>
            <p:ph sz="half" idx="1"/>
          </p:nvPr>
        </p:nvSpPr>
        <p:spPr/>
        <p:txBody>
          <a:bodyPr>
            <a:normAutofit fontScale="92500" lnSpcReduction="20000"/>
          </a:bodyPr>
          <a:lstStyle/>
          <a:p>
            <a:r>
              <a:rPr lang="zh-CN" altLang="en-US" dirty="0"/>
              <a:t>周期股一般没有长期投资价值，只有</a:t>
            </a:r>
            <a:r>
              <a:rPr lang="en-US" altLang="zh-CN" dirty="0"/>
              <a:t>“</a:t>
            </a:r>
            <a:r>
              <a:rPr lang="zh-CN" altLang="en-US" dirty="0"/>
              <a:t>炒作</a:t>
            </a:r>
            <a:r>
              <a:rPr lang="en-US" altLang="zh-CN" dirty="0"/>
              <a:t>”</a:t>
            </a:r>
            <a:r>
              <a:rPr lang="zh-CN" altLang="en-US" dirty="0"/>
              <a:t>价值。</a:t>
            </a:r>
            <a:endParaRPr lang="en-US" altLang="zh-CN" dirty="0"/>
          </a:p>
          <a:p>
            <a:pPr lvl="1"/>
            <a:r>
              <a:rPr lang="zh-CN" altLang="en-US" dirty="0"/>
              <a:t>需要行业信息、市场经验</a:t>
            </a:r>
            <a:endParaRPr lang="en-US" altLang="zh-CN" dirty="0"/>
          </a:p>
          <a:p>
            <a:pPr lvl="1"/>
            <a:r>
              <a:rPr lang="zh-CN" altLang="en-US" dirty="0"/>
              <a:t>需要设定</a:t>
            </a:r>
            <a:r>
              <a:rPr lang="en-US" altLang="zh-CN" dirty="0"/>
              <a:t>“</a:t>
            </a:r>
            <a:r>
              <a:rPr lang="zh-CN" altLang="en-US" dirty="0"/>
              <a:t>止损线</a:t>
            </a:r>
            <a:r>
              <a:rPr lang="en-US" altLang="zh-CN" dirty="0"/>
              <a:t>”</a:t>
            </a:r>
          </a:p>
          <a:p>
            <a:r>
              <a:rPr lang="zh-CN" altLang="en-US" dirty="0"/>
              <a:t>对某些行业，周期长短可以进行分析</a:t>
            </a:r>
            <a:endParaRPr lang="en-US" altLang="zh-CN" dirty="0"/>
          </a:p>
          <a:p>
            <a:pPr lvl="1"/>
            <a:r>
              <a:rPr lang="zh-CN" altLang="en-US" dirty="0"/>
              <a:t>如航运，可以依据造船交付时间判断运价弹性。</a:t>
            </a:r>
            <a:endParaRPr lang="en-US" altLang="zh-CN" dirty="0"/>
          </a:p>
          <a:p>
            <a:r>
              <a:rPr lang="zh-CN" altLang="en-US" dirty="0"/>
              <a:t>周期上行时，不要低估股价行情。</a:t>
            </a:r>
            <a:endParaRPr lang="en-US" altLang="zh-CN" dirty="0"/>
          </a:p>
          <a:p>
            <a:r>
              <a:rPr lang="zh-CN" altLang="en-US" dirty="0"/>
              <a:t>业绩爆棚卖出后，不要买回。</a:t>
            </a:r>
            <a:endParaRPr lang="en-US" altLang="zh-CN" dirty="0"/>
          </a:p>
          <a:p>
            <a:pPr lvl="1"/>
            <a:endParaRPr lang="zh-CN" altLang="en-US" dirty="0"/>
          </a:p>
        </p:txBody>
      </p:sp>
      <p:sp>
        <p:nvSpPr>
          <p:cNvPr id="3" name="内容占位符 2">
            <a:extLst>
              <a:ext uri="{FF2B5EF4-FFF2-40B4-BE49-F238E27FC236}">
                <a16:creationId xmlns:a16="http://schemas.microsoft.com/office/drawing/2014/main" id="{DE5C5CB4-B820-4335-AABA-1BC3F89A5EE2}"/>
              </a:ext>
            </a:extLst>
          </p:cNvPr>
          <p:cNvSpPr>
            <a:spLocks noGrp="1"/>
          </p:cNvSpPr>
          <p:nvPr>
            <p:ph sz="half" idx="2"/>
          </p:nvPr>
        </p:nvSpPr>
        <p:spPr>
          <a:xfrm>
            <a:off x="5004048" y="1600200"/>
            <a:ext cx="3682752" cy="4525963"/>
          </a:xfrm>
        </p:spPr>
        <p:txBody>
          <a:bodyPr>
            <a:normAutofit fontScale="92500" lnSpcReduction="20000"/>
          </a:bodyPr>
          <a:lstStyle/>
          <a:p>
            <a:r>
              <a:rPr lang="zh-CN" altLang="en-US" dirty="0"/>
              <a:t>林奇：</a:t>
            </a:r>
            <a:endParaRPr lang="en-US" altLang="zh-CN" dirty="0"/>
          </a:p>
          <a:p>
            <a:endParaRPr lang="en-US" altLang="zh-CN" dirty="0"/>
          </a:p>
          <a:p>
            <a:pPr marL="0" indent="0">
              <a:buNone/>
            </a:pPr>
            <a:r>
              <a:rPr lang="en-US" altLang="zh-CN" dirty="0"/>
              <a:t>You can't go to sleep holding cyclical stocks for a decade and expect to be richly rewarded. The rich rewards are in growth stocks and special situations.</a:t>
            </a:r>
            <a:endParaRPr lang="zh-CN" altLang="en-US" dirty="0"/>
          </a:p>
        </p:txBody>
      </p:sp>
    </p:spTree>
    <p:extLst>
      <p:ext uri="{BB962C8B-B14F-4D97-AF65-F5344CB8AC3E}">
        <p14:creationId xmlns:p14="http://schemas.microsoft.com/office/powerpoint/2010/main" val="118951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zh-CN" dirty="0"/>
              <a:t>引论</a:t>
            </a:r>
          </a:p>
          <a:p>
            <a:r>
              <a:rPr lang="zh-CN" altLang="en-US" dirty="0"/>
              <a:t>案例分析</a:t>
            </a:r>
            <a:endParaRPr lang="en-US" altLang="zh-CN" dirty="0"/>
          </a:p>
          <a:p>
            <a:pPr lvl="1"/>
            <a:r>
              <a:rPr lang="zh-CN" altLang="en-US" dirty="0">
                <a:solidFill>
                  <a:srgbClr val="C00000"/>
                </a:solidFill>
              </a:rPr>
              <a:t>集运股</a:t>
            </a:r>
            <a:endParaRPr lang="en-US" altLang="zh-CN" dirty="0">
              <a:solidFill>
                <a:srgbClr val="C00000"/>
              </a:solidFill>
            </a:endParaRPr>
          </a:p>
          <a:p>
            <a:pPr lvl="1"/>
            <a:r>
              <a:rPr lang="zh-CN" altLang="en-US" dirty="0"/>
              <a:t>石油股</a:t>
            </a:r>
            <a:endParaRPr lang="en-US" altLang="zh-CN" dirty="0"/>
          </a:p>
          <a:p>
            <a:pPr lvl="1"/>
            <a:r>
              <a:rPr lang="zh-CN" altLang="en-US" dirty="0"/>
              <a:t>锂矿股</a:t>
            </a:r>
            <a:endParaRPr lang="en-US" altLang="zh-CN" dirty="0"/>
          </a:p>
          <a:p>
            <a:r>
              <a:rPr lang="zh-CN" altLang="en-US" dirty="0"/>
              <a:t>小结</a:t>
            </a:r>
          </a:p>
        </p:txBody>
      </p:sp>
    </p:spTree>
    <p:extLst>
      <p:ext uri="{BB962C8B-B14F-4D97-AF65-F5344CB8AC3E}">
        <p14:creationId xmlns:p14="http://schemas.microsoft.com/office/powerpoint/2010/main" val="53685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4DAA68-91FF-40DA-B757-B2A663C99061}"/>
              </a:ext>
            </a:extLst>
          </p:cNvPr>
          <p:cNvSpPr>
            <a:spLocks noGrp="1"/>
          </p:cNvSpPr>
          <p:nvPr>
            <p:ph type="title"/>
          </p:nvPr>
        </p:nvSpPr>
        <p:spPr/>
        <p:txBody>
          <a:bodyPr/>
          <a:lstStyle/>
          <a:p>
            <a:r>
              <a:rPr lang="zh-CN" altLang="en-US" dirty="0"/>
              <a:t>集装箱航运</a:t>
            </a:r>
          </a:p>
        </p:txBody>
      </p:sp>
      <p:sp>
        <p:nvSpPr>
          <p:cNvPr id="3" name="内容占位符 2">
            <a:extLst>
              <a:ext uri="{FF2B5EF4-FFF2-40B4-BE49-F238E27FC236}">
                <a16:creationId xmlns:a16="http://schemas.microsoft.com/office/drawing/2014/main" id="{2967C057-8AA0-434E-8A8F-606B0FE2EA1E}"/>
              </a:ext>
            </a:extLst>
          </p:cNvPr>
          <p:cNvSpPr>
            <a:spLocks noGrp="1"/>
          </p:cNvSpPr>
          <p:nvPr>
            <p:ph sz="half" idx="1"/>
          </p:nvPr>
        </p:nvSpPr>
        <p:spPr/>
        <p:txBody>
          <a:bodyPr>
            <a:normAutofit/>
          </a:bodyPr>
          <a:lstStyle/>
          <a:p>
            <a:r>
              <a:rPr lang="zh-CN" altLang="en-US" dirty="0"/>
              <a:t>集装箱</a:t>
            </a:r>
            <a:r>
              <a:rPr lang="en-US" altLang="zh-CN" dirty="0"/>
              <a:t>Container</a:t>
            </a:r>
            <a:r>
              <a:rPr lang="zh-CN" altLang="en-US" dirty="0"/>
              <a:t>远洋运输是历史创举，大幅降低跨境物流成本。</a:t>
            </a:r>
            <a:endParaRPr lang="en-US" altLang="zh-CN" dirty="0"/>
          </a:p>
          <a:p>
            <a:pPr lvl="1"/>
            <a:r>
              <a:rPr lang="zh-CN" altLang="en-US" dirty="0"/>
              <a:t>海运三大细分行业（干散货运、油运、集运）中最年轻。</a:t>
            </a:r>
            <a:endParaRPr lang="en-US" altLang="zh-CN" dirty="0"/>
          </a:p>
          <a:p>
            <a:r>
              <a:rPr lang="zh-CN" altLang="en-US" dirty="0"/>
              <a:t>集运主要运输：纺织、机电设备等制成、半制成品等。</a:t>
            </a:r>
            <a:endParaRPr lang="en-US" altLang="zh-CN" dirty="0"/>
          </a:p>
          <a:p>
            <a:endParaRPr lang="en-US" altLang="zh-CN" dirty="0"/>
          </a:p>
          <a:p>
            <a:endParaRPr lang="zh-CN" altLang="en-US" dirty="0"/>
          </a:p>
        </p:txBody>
      </p:sp>
      <p:pic>
        <p:nvPicPr>
          <p:cNvPr id="1026" name="Picture 2" descr="东方海外集装箱,集装箱,nd集装箱(第4页)_大山谷图库">
            <a:extLst>
              <a:ext uri="{FF2B5EF4-FFF2-40B4-BE49-F238E27FC236}">
                <a16:creationId xmlns:a16="http://schemas.microsoft.com/office/drawing/2014/main" id="{DFAE7842-7E6F-47AC-B693-9BAE28E7F4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484784"/>
            <a:ext cx="4038600" cy="229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05167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2574</Words>
  <Application>Microsoft Office PowerPoint</Application>
  <PresentationFormat>全屏显示(4:3)</PresentationFormat>
  <Paragraphs>272</Paragraphs>
  <Slides>40</Slides>
  <Notes>13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40</vt:i4>
      </vt:variant>
    </vt:vector>
  </HeadingPairs>
  <TitlesOfParts>
    <vt:vector size="45" baseType="lpstr">
      <vt:lpstr>宋体</vt:lpstr>
      <vt:lpstr>Arial</vt:lpstr>
      <vt:lpstr>Calibri</vt:lpstr>
      <vt:lpstr>Cambria Math</vt:lpstr>
      <vt:lpstr>Office 主题</vt:lpstr>
      <vt:lpstr>周期股</vt:lpstr>
      <vt:lpstr>内容</vt:lpstr>
      <vt:lpstr>什么是周期股？</vt:lpstr>
      <vt:lpstr>为什么有周期</vt:lpstr>
      <vt:lpstr>周期长度的影响因素</vt:lpstr>
      <vt:lpstr>周期股的估值</vt:lpstr>
      <vt:lpstr>周期股交易原则</vt:lpstr>
      <vt:lpstr>内容</vt:lpstr>
      <vt:lpstr>集装箱航运</vt:lpstr>
      <vt:lpstr>行业格局</vt:lpstr>
      <vt:lpstr>2002-2020周期变化</vt:lpstr>
      <vt:lpstr>集运股</vt:lpstr>
      <vt:lpstr>疫情如何催生集运股行情</vt:lpstr>
      <vt:lpstr>中远海控</vt:lpstr>
      <vt:lpstr>股价和估值</vt:lpstr>
      <vt:lpstr>东方海外国际</vt:lpstr>
      <vt:lpstr>股价和估值</vt:lpstr>
      <vt:lpstr>内容</vt:lpstr>
      <vt:lpstr>原油价格</vt:lpstr>
      <vt:lpstr>原油价格的决定因素</vt:lpstr>
      <vt:lpstr>巴菲特的中石油交易</vt:lpstr>
      <vt:lpstr>巴菲特的康菲石油交易</vt:lpstr>
      <vt:lpstr>巴菲特的西方石油（OXY）交易</vt:lpstr>
      <vt:lpstr>巴菲特的雪佛龙交易</vt:lpstr>
      <vt:lpstr>OXY基本面分析</vt:lpstr>
      <vt:lpstr>盈利能力和质量</vt:lpstr>
      <vt:lpstr>估值</vt:lpstr>
      <vt:lpstr>财务杠杆和资本管理</vt:lpstr>
      <vt:lpstr>油价周期位置</vt:lpstr>
      <vt:lpstr>内容</vt:lpstr>
      <vt:lpstr>锂概念股</vt:lpstr>
      <vt:lpstr>SQM股价</vt:lpstr>
      <vt:lpstr>锂产业</vt:lpstr>
      <vt:lpstr>锂矿分类</vt:lpstr>
      <vt:lpstr>碳酸锂价格</vt:lpstr>
      <vt:lpstr>锂辉石价格</vt:lpstr>
      <vt:lpstr>锂概念股</vt:lpstr>
      <vt:lpstr>小结</vt:lpstr>
      <vt:lpstr>周期股的买入</vt:lpstr>
      <vt:lpstr>周期股的卖出</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103</cp:revision>
  <dcterms:created xsi:type="dcterms:W3CDTF">2011-12-09T08:32:57Z</dcterms:created>
  <dcterms:modified xsi:type="dcterms:W3CDTF">2023-10-30T10:03:02Z</dcterms:modified>
</cp:coreProperties>
</file>